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2" r:id="rId12"/>
    <p:sldId id="264" r:id="rId13"/>
    <p:sldId id="263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EADB4-728D-46C0-BEFF-2539EFC2EACD}" type="datetimeFigureOut">
              <a:rPr lang="sk-SK" smtClean="0"/>
              <a:pPr/>
              <a:t>4.3.2021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0D67C97-EA9F-4E31-AC9C-04E65059682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8077200" cy="19305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sk-SK" sz="6600" dirty="0" smtClean="0">
                <a:solidFill>
                  <a:schemeClr val="bg1"/>
                </a:solidFill>
              </a:rPr>
              <a:t>HORMONÁLNA SÚSTAVA</a:t>
            </a:r>
            <a:endParaRPr lang="sk-SK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Štítna žľaza</a:t>
            </a:r>
            <a:endParaRPr lang="sk-SK" dirty="0"/>
          </a:p>
        </p:txBody>
      </p:sp>
      <p:pic>
        <p:nvPicPr>
          <p:cNvPr id="4" name="Zástupný symbol obsahu 3" descr="1461917_stitna-zlaz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1500174"/>
            <a:ext cx="4053306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Prištítne</a:t>
            </a:r>
            <a:r>
              <a:rPr lang="sk-SK" dirty="0" smtClean="0"/>
              <a:t> telieska</a:t>
            </a:r>
            <a:endParaRPr lang="sk-SK" dirty="0"/>
          </a:p>
        </p:txBody>
      </p:sp>
      <p:pic>
        <p:nvPicPr>
          <p:cNvPr id="4" name="Zástupný symbol obsahu 3" descr="stiahnuť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434401"/>
            <a:ext cx="6286544" cy="5306824"/>
          </a:xfrm>
        </p:spPr>
      </p:pic>
      <p:sp>
        <p:nvSpPr>
          <p:cNvPr id="5" name="BlokTextu 4"/>
          <p:cNvSpPr txBox="1"/>
          <p:nvPr/>
        </p:nvSpPr>
        <p:spPr>
          <a:xfrm>
            <a:off x="6357950" y="5786454"/>
            <a:ext cx="271580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err="1" smtClean="0"/>
              <a:t>parathormón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Podžalúdková žľaza</a:t>
            </a:r>
            <a:endParaRPr lang="sk-SK" dirty="0"/>
          </a:p>
        </p:txBody>
      </p:sp>
      <p:pic>
        <p:nvPicPr>
          <p:cNvPr id="4" name="Zástupný symbol obsahu 3" descr="BIO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638016"/>
            <a:ext cx="5813947" cy="4862817"/>
          </a:xfrm>
        </p:spPr>
      </p:pic>
      <p:sp>
        <p:nvSpPr>
          <p:cNvPr id="5" name="Šípka dolu 4"/>
          <p:cNvSpPr/>
          <p:nvPr/>
        </p:nvSpPr>
        <p:spPr>
          <a:xfrm>
            <a:off x="5643570" y="1357298"/>
            <a:ext cx="1000132" cy="3429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0" y="1428736"/>
            <a:ext cx="378618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3600" dirty="0" err="1" smtClean="0"/>
              <a:t>Langerhansove</a:t>
            </a:r>
            <a:r>
              <a:rPr lang="sk-SK" sz="3600" dirty="0" smtClean="0"/>
              <a:t> ostrovčeky</a:t>
            </a:r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7358082" y="1571612"/>
            <a:ext cx="143821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inzulín</a:t>
            </a:r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7215206" y="2428868"/>
            <a:ext cx="196239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err="1" smtClean="0"/>
              <a:t>glukagón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Nadobličky</a:t>
            </a:r>
            <a:endParaRPr lang="sk-SK" dirty="0"/>
          </a:p>
        </p:txBody>
      </p:sp>
      <p:pic>
        <p:nvPicPr>
          <p:cNvPr id="4" name="Zástupný symbol obsahu 3" descr="nadoblic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52411"/>
            <a:ext cx="5861186" cy="5405589"/>
          </a:xfrm>
        </p:spPr>
      </p:pic>
      <p:sp>
        <p:nvSpPr>
          <p:cNvPr id="5" name="Ovál 4"/>
          <p:cNvSpPr/>
          <p:nvPr/>
        </p:nvSpPr>
        <p:spPr>
          <a:xfrm>
            <a:off x="2500298" y="2071678"/>
            <a:ext cx="1214446" cy="6429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286380" y="1857364"/>
            <a:ext cx="1214446" cy="6429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785786" y="64293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k.k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7358082" y="62865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a.,n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00108"/>
            <a:ext cx="4829180" cy="308256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KORTIKOSTEROIDY</a:t>
            </a:r>
          </a:p>
          <a:p>
            <a:endParaRPr lang="sk-SK" dirty="0" smtClean="0"/>
          </a:p>
          <a:p>
            <a:pPr lvl="1"/>
            <a:r>
              <a:rPr lang="sk-SK" dirty="0" err="1" smtClean="0"/>
              <a:t>m</a:t>
            </a:r>
            <a:r>
              <a:rPr lang="sk-SK" dirty="0" err="1" smtClean="0"/>
              <a:t>ineralokortikoidy</a:t>
            </a:r>
            <a:endParaRPr lang="sk-SK" dirty="0" smtClean="0"/>
          </a:p>
          <a:p>
            <a:pPr lvl="1"/>
            <a:r>
              <a:rPr lang="sk-SK" dirty="0" err="1" smtClean="0"/>
              <a:t>g</a:t>
            </a:r>
            <a:r>
              <a:rPr lang="sk-SK" dirty="0" err="1" smtClean="0"/>
              <a:t>lukokortikoidy</a:t>
            </a:r>
            <a:endParaRPr lang="sk-SK" dirty="0" smtClean="0"/>
          </a:p>
          <a:p>
            <a:pPr lvl="1"/>
            <a:r>
              <a:rPr lang="sk-SK" dirty="0" err="1" smtClean="0"/>
              <a:t>androgénne</a:t>
            </a:r>
            <a:r>
              <a:rPr lang="sk-SK" dirty="0" smtClean="0"/>
              <a:t> hormóny 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714876" y="4143380"/>
            <a:ext cx="4114832" cy="18681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ADRENALÍN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sk-SK" sz="3200" b="1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NORADRENALÍN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Zástupný symbol obsahu 3" descr="nadoblicky.jpg"/>
          <p:cNvPicPr>
            <a:picLocks noChangeAspect="1"/>
          </p:cNvPicPr>
          <p:nvPr/>
        </p:nvPicPr>
        <p:blipFill>
          <a:blip r:embed="rId2"/>
          <a:srcRect r="4647"/>
          <a:stretch>
            <a:fillRect/>
          </a:stretch>
        </p:blipFill>
        <p:spPr>
          <a:xfrm>
            <a:off x="4786314" y="0"/>
            <a:ext cx="4357686" cy="421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Čím je tvorená???</a:t>
            </a:r>
            <a:endParaRPr lang="sk-SK" dirty="0"/>
          </a:p>
        </p:txBody>
      </p:sp>
      <p:pic>
        <p:nvPicPr>
          <p:cNvPr id="4" name="Zástupný symbol obsahu 3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60" y="1714488"/>
            <a:ext cx="2700558" cy="4357718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214282" y="1857364"/>
            <a:ext cx="4714908" cy="12527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Čo sú hormóny???</a:t>
            </a:r>
            <a:endParaRPr kumimoji="0" lang="sk-SK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0"/>
            <a:ext cx="4286280" cy="6916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1962" t="34180" r="20388" b="6250"/>
          <a:stretch>
            <a:fillRect/>
          </a:stretch>
        </p:blipFill>
        <p:spPr bwMode="auto">
          <a:xfrm>
            <a:off x="0" y="357190"/>
            <a:ext cx="9222538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Podmozgová</a:t>
            </a:r>
            <a:r>
              <a:rPr lang="sk-SK" dirty="0" smtClean="0"/>
              <a:t> žľaza (hypofýza)</a:t>
            </a:r>
            <a:endParaRPr lang="sk-SK" dirty="0"/>
          </a:p>
        </p:txBody>
      </p:sp>
      <p:pic>
        <p:nvPicPr>
          <p:cNvPr id="4" name="Zástupný symbol obsahu 3" descr="20.jpg"/>
          <p:cNvPicPr>
            <a:picLocks noGrp="1" noChangeAspect="1"/>
          </p:cNvPicPr>
          <p:nvPr>
            <p:ph idx="1"/>
          </p:nvPr>
        </p:nvPicPr>
        <p:blipFill>
          <a:blip r:embed="rId2"/>
          <a:srcRect t="15000" r="63954" b="24762"/>
          <a:stretch>
            <a:fillRect/>
          </a:stretch>
        </p:blipFill>
        <p:spPr>
          <a:xfrm>
            <a:off x="1335267" y="1500174"/>
            <a:ext cx="5808501" cy="5267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6903" t="32226" r="20937" b="6250"/>
          <a:stretch>
            <a:fillRect/>
          </a:stretch>
        </p:blipFill>
        <p:spPr bwMode="auto">
          <a:xfrm>
            <a:off x="0" y="500042"/>
            <a:ext cx="915658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6903" t="34180" r="20937" b="54101"/>
          <a:stretch>
            <a:fillRect/>
          </a:stretch>
        </p:blipFill>
        <p:spPr bwMode="auto">
          <a:xfrm>
            <a:off x="-1" y="1643050"/>
            <a:ext cx="904881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Šuškovité teliesko (epifýza)</a:t>
            </a:r>
            <a:endParaRPr lang="sk-SK" dirty="0"/>
          </a:p>
        </p:txBody>
      </p:sp>
      <p:pic>
        <p:nvPicPr>
          <p:cNvPr id="4" name="Zástupný symbol obsahu 3" descr="05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500174"/>
            <a:ext cx="6429420" cy="5323560"/>
          </a:xfrm>
        </p:spPr>
      </p:pic>
      <p:sp>
        <p:nvSpPr>
          <p:cNvPr id="5" name="Ovál 4"/>
          <p:cNvSpPr/>
          <p:nvPr/>
        </p:nvSpPr>
        <p:spPr>
          <a:xfrm>
            <a:off x="3500430" y="3857628"/>
            <a:ext cx="642942" cy="500066"/>
          </a:xfrm>
          <a:prstGeom prst="ellipse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357950" y="5786454"/>
            <a:ext cx="21323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dirty="0" err="1" smtClean="0"/>
              <a:t>melatonín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8001" t="44922" r="22035" b="10156"/>
          <a:stretch>
            <a:fillRect/>
          </a:stretch>
        </p:blipFill>
        <p:spPr bwMode="auto">
          <a:xfrm>
            <a:off x="-1" y="500042"/>
            <a:ext cx="918599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</TotalTime>
  <Words>46</Words>
  <Application>Microsoft Office PowerPoint</Application>
  <PresentationFormat>Prezentácia na obrazovke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Modul</vt:lpstr>
      <vt:lpstr>HORMONÁLNA SÚSTAVA</vt:lpstr>
      <vt:lpstr>Čím je tvorená???</vt:lpstr>
      <vt:lpstr>Snímka 3</vt:lpstr>
      <vt:lpstr>Snímka 4</vt:lpstr>
      <vt:lpstr>Podmozgová žľaza (hypofýza)</vt:lpstr>
      <vt:lpstr>Snímka 6</vt:lpstr>
      <vt:lpstr>Snímka 7</vt:lpstr>
      <vt:lpstr>Šuškovité teliesko (epifýza)</vt:lpstr>
      <vt:lpstr>Snímka 9</vt:lpstr>
      <vt:lpstr>Štítna žľaza</vt:lpstr>
      <vt:lpstr>Prištítne telieska</vt:lpstr>
      <vt:lpstr>Podžalúdková žľaza</vt:lpstr>
      <vt:lpstr>Nadobličky</vt:lpstr>
      <vt:lpstr>Snímka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HORMONÁLNA SÚSTAVA</dc:title>
  <dc:creator>hp</dc:creator>
  <cp:lastModifiedBy>hp</cp:lastModifiedBy>
  <cp:revision>32</cp:revision>
  <dcterms:created xsi:type="dcterms:W3CDTF">2015-01-13T18:06:56Z</dcterms:created>
  <dcterms:modified xsi:type="dcterms:W3CDTF">2021-03-04T08:32:27Z</dcterms:modified>
</cp:coreProperties>
</file>