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691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b="1" dirty="0"/>
          </a:p>
        </p:txBody>
      </p:sp>
      <p:pic>
        <p:nvPicPr>
          <p:cNvPr id="9218" name="Picture 2" descr="Výkup tříděného kovového odpadu | Loupak.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8064896" cy="658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9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044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42" name="Picture 2" descr="Rastúce ceny plynu nepriaznivo ovplyvňujú chemický priemyse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422776" cy="631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6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1266" name="Picture 2" descr="Humor v chem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7776864" cy="64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3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4" t="37139" r="39353" b="17304"/>
          <a:stretch/>
        </p:blipFill>
        <p:spPr bwMode="auto">
          <a:xfrm>
            <a:off x="1691680" y="260647"/>
            <a:ext cx="5328592" cy="658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59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7" t="26839" r="48816" b="14532"/>
          <a:stretch/>
        </p:blipFill>
        <p:spPr bwMode="auto">
          <a:xfrm>
            <a:off x="179512" y="6515"/>
            <a:ext cx="8064896" cy="710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59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27632" r="50473" b="22851"/>
          <a:stretch/>
        </p:blipFill>
        <p:spPr bwMode="auto">
          <a:xfrm>
            <a:off x="683568" y="476672"/>
            <a:ext cx="7416824" cy="630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9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362" name="Picture 2" descr="Žiarivý vankúš s vtipom 🎁 Chemický prvok Volfrá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6624736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52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6386" name="Picture 2" descr="Buspor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696"/>
            <a:ext cx="8964488" cy="47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7410" name="Picture 2" descr="Vodík jako palivo budoucnosti - Matel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6632"/>
            <a:ext cx="6741367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99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Chemické vti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688538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6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602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Týchto 20 vtipov pochopíš, len keď rozumieš chémii - Fičí S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6831"/>
            <a:ext cx="5048096" cy="65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4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Chemické vtipy - Chemické vtipy added a new photo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3" t="39912" r="42429" b="23247"/>
          <a:stretch/>
        </p:blipFill>
        <p:spPr bwMode="auto">
          <a:xfrm>
            <a:off x="1763688" y="189718"/>
            <a:ext cx="4824536" cy="659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31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AutoShape 2" descr="Chemické vtipy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42 Best Chemické vtipy ideas | chemické vtipy, chémia, organická chém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9065"/>
            <a:ext cx="8136904" cy="644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9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2" name="Picture 2" descr="Chemický vtip, pokud nerozumíte tak osmium je kov s největší hustotou... :D  PS: mají to být cihly kovů - memehub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19"/>
            <a:ext cx="8250349" cy="551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1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Chemický humor | Loupak.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09" y="188640"/>
            <a:ext cx="6336704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8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SCHOLA LUDUS: VEDECKÝ OBRÁZKOVÝ VTIP 2015 - Výsledk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740352" cy="546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194" name="Picture 2" descr="42 Best Chemické vtipy ideas | chemické vtipy, chémia, organická chém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8046728" cy="6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99914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Prezentácia na obrazovke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ucitel</dc:creator>
  <cp:lastModifiedBy>ucitel</cp:lastModifiedBy>
  <cp:revision>5</cp:revision>
  <dcterms:created xsi:type="dcterms:W3CDTF">2022-06-21T10:19:21Z</dcterms:created>
  <dcterms:modified xsi:type="dcterms:W3CDTF">2022-06-22T07:35:22Z</dcterms:modified>
</cp:coreProperties>
</file>