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91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2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3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1" t="14841" r="20769" b="2405"/>
          <a:stretch/>
        </p:blipFill>
        <p:spPr bwMode="auto">
          <a:xfrm>
            <a:off x="2039814" y="2321169"/>
            <a:ext cx="4937761" cy="362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8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17086" r="20598" b="160"/>
          <a:stretch/>
        </p:blipFill>
        <p:spPr bwMode="auto">
          <a:xfrm>
            <a:off x="611560" y="332656"/>
            <a:ext cx="8280920" cy="61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8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63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17728" r="20598" b="3688"/>
          <a:stretch/>
        </p:blipFill>
        <p:spPr bwMode="auto">
          <a:xfrm>
            <a:off x="467544" y="908720"/>
            <a:ext cx="792088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3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2" t="14861" r="21132" b="3715"/>
          <a:stretch/>
        </p:blipFill>
        <p:spPr bwMode="auto">
          <a:xfrm>
            <a:off x="611560" y="764704"/>
            <a:ext cx="7721600" cy="56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8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17792" r="21021" b="2878"/>
          <a:stretch/>
        </p:blipFill>
        <p:spPr bwMode="auto">
          <a:xfrm>
            <a:off x="611560" y="620688"/>
            <a:ext cx="7678058" cy="550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Prezentácia na obrazovke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</cp:revision>
  <dcterms:created xsi:type="dcterms:W3CDTF">2021-04-18T17:06:32Z</dcterms:created>
  <dcterms:modified xsi:type="dcterms:W3CDTF">2021-04-18T17:12:14Z</dcterms:modified>
</cp:coreProperties>
</file>