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6" r:id="rId9"/>
    <p:sldId id="267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95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290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89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01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626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36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65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793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015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37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31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7544-775A-49B4-A40A-5DB4C56E6997}" type="datetimeFigureOut">
              <a:rPr lang="sk-SK" smtClean="0"/>
              <a:t>11.12.2017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5EC6-18F0-424A-B379-612F5AF523B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34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4831184" cy="4831184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</a:t>
            </a:r>
            <a:r>
              <a:rPr lang="sk-SK" dirty="0" smtClean="0"/>
              <a:t>er </a:t>
            </a:r>
            <a:r>
              <a:rPr lang="sk-SK" dirty="0" err="1" smtClean="0"/>
              <a:t>Nikolaustag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Die</a:t>
            </a:r>
            <a:r>
              <a:rPr lang="sk-SK" dirty="0" smtClean="0"/>
              <a:t> </a:t>
            </a:r>
            <a:r>
              <a:rPr lang="sk-SK" dirty="0" err="1" smtClean="0"/>
              <a:t>Stiefel</a:t>
            </a:r>
            <a:r>
              <a:rPr lang="sk-SK" dirty="0" smtClean="0"/>
              <a:t> </a:t>
            </a:r>
            <a:r>
              <a:rPr lang="sk-SK" dirty="0" err="1" smtClean="0"/>
              <a:t>stellen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r>
              <a:rPr lang="sk-SK" dirty="0" smtClean="0"/>
              <a:t>      – vor </a:t>
            </a:r>
            <a:r>
              <a:rPr lang="sk-SK" dirty="0" err="1" smtClean="0">
                <a:latin typeface="+mj-lt"/>
              </a:rPr>
              <a:t>die</a:t>
            </a:r>
            <a:r>
              <a:rPr lang="sk-SK" dirty="0" smtClean="0">
                <a:latin typeface="+mj-lt"/>
              </a:rPr>
              <a:t> </a:t>
            </a:r>
            <a:r>
              <a:rPr lang="sk-SK" dirty="0" err="1" smtClean="0">
                <a:latin typeface="+mj-lt"/>
              </a:rPr>
              <a:t>T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ür</a:t>
            </a:r>
            <a:endParaRPr lang="sk-SK" dirty="0" smtClean="0">
              <a:latin typeface="+mj-lt"/>
              <a:ea typeface="Verdana"/>
              <a:cs typeface="Verdana"/>
            </a:endParaRPr>
          </a:p>
          <a:p>
            <a:pPr marL="0" indent="0">
              <a:buNone/>
            </a:pPr>
            <a:r>
              <a:rPr lang="sk-SK" dirty="0">
                <a:latin typeface="Verdana"/>
                <a:ea typeface="Verdana"/>
                <a:cs typeface="Verdana"/>
              </a:rPr>
              <a:t> </a:t>
            </a:r>
            <a:r>
              <a:rPr lang="sk-SK" dirty="0" smtClean="0">
                <a:latin typeface="Verdana"/>
                <a:ea typeface="Verdana"/>
                <a:cs typeface="Verdana"/>
              </a:rPr>
              <a:t>   </a:t>
            </a:r>
            <a:r>
              <a:rPr lang="sk-SK" dirty="0" smtClean="0">
                <a:latin typeface="+mj-lt"/>
                <a:ea typeface="Verdana"/>
                <a:cs typeface="Verdana"/>
              </a:rPr>
              <a:t>-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auf</a:t>
            </a:r>
            <a:r>
              <a:rPr lang="sk-SK" dirty="0" smtClean="0">
                <a:latin typeface="+mj-lt"/>
                <a:ea typeface="Verdana"/>
                <a:cs typeface="Verdana"/>
              </a:rPr>
              <a:t>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das</a:t>
            </a:r>
            <a:r>
              <a:rPr lang="sk-SK" dirty="0" smtClean="0">
                <a:latin typeface="+mj-lt"/>
                <a:ea typeface="Verdana"/>
                <a:cs typeface="Verdana"/>
              </a:rPr>
              <a:t>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Fenster</a:t>
            </a:r>
            <a:endParaRPr lang="sk-S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158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Der </a:t>
            </a:r>
            <a:r>
              <a:rPr lang="sk-SK" dirty="0" err="1" smtClean="0"/>
              <a:t>Dreik</a:t>
            </a:r>
            <a:r>
              <a:rPr lang="sk-SK" dirty="0" err="1" smtClean="0">
                <a:ea typeface="Verdana"/>
                <a:cs typeface="Verdana"/>
              </a:rPr>
              <a:t>önigstag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Die</a:t>
            </a:r>
            <a:r>
              <a:rPr lang="sk-SK" dirty="0" smtClean="0"/>
              <a:t> </a:t>
            </a:r>
            <a:r>
              <a:rPr lang="sk-SK" dirty="0" err="1" smtClean="0"/>
              <a:t>heiligen</a:t>
            </a:r>
            <a:r>
              <a:rPr lang="sk-SK" dirty="0" smtClean="0"/>
              <a:t> </a:t>
            </a:r>
            <a:r>
              <a:rPr lang="sk-SK" dirty="0" err="1" smtClean="0"/>
              <a:t>deri</a:t>
            </a:r>
            <a:r>
              <a:rPr lang="sk-SK" dirty="0" smtClean="0"/>
              <a:t> </a:t>
            </a:r>
            <a:r>
              <a:rPr lang="sk-SK" dirty="0" err="1" smtClean="0"/>
              <a:t>K</a:t>
            </a:r>
            <a:r>
              <a:rPr lang="sk-SK" dirty="0" err="1" smtClean="0">
                <a:ea typeface="Verdana"/>
                <a:cs typeface="Verdana"/>
              </a:rPr>
              <a:t>önige</a:t>
            </a:r>
            <a:endParaRPr lang="sk-SK" dirty="0" smtClean="0"/>
          </a:p>
          <a:p>
            <a:r>
              <a:rPr lang="sk-SK" dirty="0" err="1" smtClean="0"/>
              <a:t>Bringen</a:t>
            </a:r>
            <a:r>
              <a:rPr lang="sk-SK" dirty="0" smtClean="0"/>
              <a:t> </a:t>
            </a:r>
            <a:r>
              <a:rPr lang="sk-SK" dirty="0" err="1" smtClean="0"/>
              <a:t>dem</a:t>
            </a:r>
            <a:r>
              <a:rPr lang="sk-SK" dirty="0" smtClean="0"/>
              <a:t> </a:t>
            </a:r>
            <a:r>
              <a:rPr lang="sk-SK" dirty="0" err="1" smtClean="0"/>
              <a:t>Jesuskind</a:t>
            </a:r>
            <a:r>
              <a:rPr lang="sk-SK" dirty="0" smtClean="0"/>
              <a:t> </a:t>
            </a:r>
            <a:r>
              <a:rPr lang="sk-SK" dirty="0" err="1" smtClean="0"/>
              <a:t>Geschenke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40968"/>
            <a:ext cx="5249302" cy="33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dirty="0" smtClean="0"/>
              <a:t>Ich </a:t>
            </a:r>
            <a:r>
              <a:rPr lang="sk-SK" sz="4000" dirty="0" err="1" smtClean="0"/>
              <a:t>w</a:t>
            </a:r>
            <a:r>
              <a:rPr lang="sk-SK" sz="4000" dirty="0" err="1" smtClean="0">
                <a:ea typeface="Verdana"/>
                <a:cs typeface="Verdana"/>
              </a:rPr>
              <a:t>ünsche</a:t>
            </a:r>
            <a:r>
              <a:rPr lang="sk-SK" sz="4000" dirty="0" smtClean="0">
                <a:ea typeface="Verdana"/>
                <a:cs typeface="Verdana"/>
              </a:rPr>
              <a:t> </a:t>
            </a:r>
            <a:r>
              <a:rPr lang="sk-SK" sz="4000" dirty="0" err="1" smtClean="0">
                <a:ea typeface="Verdana"/>
                <a:cs typeface="Verdana"/>
              </a:rPr>
              <a:t>euch</a:t>
            </a:r>
            <a:r>
              <a:rPr lang="sk-SK" sz="4000" dirty="0" smtClean="0">
                <a:ea typeface="Verdana"/>
                <a:cs typeface="Verdana"/>
              </a:rPr>
              <a:t>/</a:t>
            </a:r>
            <a:r>
              <a:rPr lang="sk-SK" sz="4000" dirty="0" err="1" smtClean="0">
                <a:ea typeface="Verdana"/>
                <a:cs typeface="Verdana"/>
              </a:rPr>
              <a:t>Ihnen</a:t>
            </a:r>
            <a:r>
              <a:rPr lang="sk-SK" sz="4000" dirty="0" smtClean="0">
                <a:ea typeface="Verdana"/>
                <a:cs typeface="Verdana"/>
              </a:rPr>
              <a:t> </a:t>
            </a:r>
            <a:r>
              <a:rPr lang="sk-SK" sz="4000" dirty="0" err="1" smtClean="0"/>
              <a:t>Frohe</a:t>
            </a:r>
            <a:r>
              <a:rPr lang="sk-SK" sz="4000" dirty="0" smtClean="0"/>
              <a:t> </a:t>
            </a:r>
            <a:r>
              <a:rPr lang="sk-SK" sz="4000" dirty="0" err="1" smtClean="0"/>
              <a:t>Weihnachten</a:t>
            </a:r>
            <a:r>
              <a:rPr lang="sk-SK" sz="4000" dirty="0" smtClean="0"/>
              <a:t>...</a:t>
            </a:r>
            <a:endParaRPr lang="sk-SK" sz="4000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615281"/>
            <a:ext cx="6191250" cy="4495800"/>
          </a:xfrm>
        </p:spPr>
      </p:pic>
    </p:spTree>
    <p:extLst>
      <p:ext uri="{BB962C8B-B14F-4D97-AF65-F5344CB8AC3E}">
        <p14:creationId xmlns:p14="http://schemas.microsoft.com/office/powerpoint/2010/main" val="727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/>
          <a:lstStyle/>
          <a:p>
            <a:r>
              <a:rPr lang="sk-SK" dirty="0" smtClean="0"/>
              <a:t>...</a:t>
            </a:r>
            <a:r>
              <a:rPr lang="sk-SK" dirty="0" err="1" smtClean="0"/>
              <a:t>und</a:t>
            </a:r>
            <a:r>
              <a:rPr lang="sk-SK" dirty="0" smtClean="0"/>
              <a:t> </a:t>
            </a:r>
            <a:r>
              <a:rPr lang="sk-SK" dirty="0" err="1" smtClean="0"/>
              <a:t>ein</a:t>
            </a:r>
            <a:r>
              <a:rPr lang="sk-SK" dirty="0" smtClean="0"/>
              <a:t> </a:t>
            </a:r>
            <a:r>
              <a:rPr lang="sk-SK" dirty="0" err="1" smtClean="0"/>
              <a:t>gutes</a:t>
            </a:r>
            <a:r>
              <a:rPr lang="sk-SK" dirty="0" smtClean="0"/>
              <a:t> </a:t>
            </a:r>
            <a:r>
              <a:rPr lang="sk-SK" dirty="0" err="1" smtClean="0"/>
              <a:t>neues</a:t>
            </a:r>
            <a:r>
              <a:rPr lang="sk-SK" dirty="0" smtClean="0"/>
              <a:t> </a:t>
            </a:r>
            <a:r>
              <a:rPr lang="sk-SK" dirty="0" err="1" smtClean="0"/>
              <a:t>Jahr</a:t>
            </a:r>
            <a:r>
              <a:rPr lang="sk-SK" dirty="0" smtClean="0"/>
              <a:t>  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5489936" cy="3816424"/>
          </a:xfrm>
        </p:spPr>
      </p:pic>
    </p:spTree>
    <p:extLst>
      <p:ext uri="{BB962C8B-B14F-4D97-AF65-F5344CB8AC3E}">
        <p14:creationId xmlns:p14="http://schemas.microsoft.com/office/powerpoint/2010/main" val="20308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0631"/>
            <a:ext cx="8640194" cy="6497426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chemeClr val="bg1"/>
                </a:solidFill>
              </a:rPr>
              <a:t>Das</a:t>
            </a:r>
            <a:r>
              <a:rPr lang="sk-SK" dirty="0" smtClean="0">
                <a:solidFill>
                  <a:schemeClr val="bg1"/>
                </a:solidFill>
              </a:rPr>
              <a:t> Fest – </a:t>
            </a:r>
            <a:r>
              <a:rPr lang="sk-SK" dirty="0" err="1" smtClean="0">
                <a:solidFill>
                  <a:schemeClr val="bg1"/>
                </a:solidFill>
              </a:rPr>
              <a:t>die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Weihnachten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sk-SK" dirty="0" err="1" smtClean="0">
                <a:solidFill>
                  <a:schemeClr val="bg1"/>
                </a:solidFill>
              </a:rPr>
              <a:t>Jesu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Christi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ist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gebohren</a:t>
            </a:r>
            <a:endParaRPr lang="sk-SK" dirty="0" smtClean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24. December – der </a:t>
            </a:r>
            <a:r>
              <a:rPr lang="sk-SK" dirty="0" err="1" smtClean="0">
                <a:solidFill>
                  <a:schemeClr val="bg1"/>
                </a:solidFill>
              </a:rPr>
              <a:t>Heilige</a:t>
            </a:r>
            <a:r>
              <a:rPr lang="sk-SK" dirty="0" smtClean="0">
                <a:solidFill>
                  <a:schemeClr val="bg1"/>
                </a:solidFill>
              </a:rPr>
              <a:t> </a:t>
            </a:r>
            <a:r>
              <a:rPr lang="sk-SK" dirty="0" err="1" smtClean="0">
                <a:solidFill>
                  <a:schemeClr val="bg1"/>
                </a:solidFill>
              </a:rPr>
              <a:t>Abend</a:t>
            </a:r>
            <a:r>
              <a:rPr lang="sk-SK" dirty="0" smtClean="0">
                <a:solidFill>
                  <a:schemeClr val="bg1"/>
                </a:solidFill>
              </a:rPr>
              <a:t>/</a:t>
            </a:r>
            <a:r>
              <a:rPr lang="sk-SK" dirty="0" err="1" smtClean="0">
                <a:solidFill>
                  <a:schemeClr val="bg1"/>
                </a:solidFill>
              </a:rPr>
              <a:t>Heiligabend</a:t>
            </a:r>
            <a:r>
              <a:rPr lang="sk-SK" dirty="0" smtClean="0">
                <a:solidFill>
                  <a:schemeClr val="bg1"/>
                </a:solidFill>
              </a:rPr>
              <a:t>, </a:t>
            </a:r>
            <a:r>
              <a:rPr lang="sk-SK" dirty="0" err="1" smtClean="0">
                <a:solidFill>
                  <a:schemeClr val="bg1"/>
                </a:solidFill>
              </a:rPr>
              <a:t>Heiligenabend</a:t>
            </a:r>
            <a:r>
              <a:rPr lang="sk-SK" dirty="0" smtClean="0">
                <a:solidFill>
                  <a:schemeClr val="bg1"/>
                </a:solidFill>
              </a:rPr>
              <a:t>, der </a:t>
            </a:r>
            <a:r>
              <a:rPr lang="sk-SK" dirty="0" err="1" smtClean="0">
                <a:solidFill>
                  <a:schemeClr val="bg1"/>
                </a:solidFill>
              </a:rPr>
              <a:t>Weihnachtsabend</a:t>
            </a:r>
            <a:endParaRPr lang="sk-SK" dirty="0" smtClean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25. </a:t>
            </a:r>
            <a:r>
              <a:rPr lang="sk-SK" dirty="0" err="1" smtClean="0">
                <a:solidFill>
                  <a:schemeClr val="bg1"/>
                </a:solidFill>
              </a:rPr>
              <a:t>Dezember</a:t>
            </a:r>
            <a:r>
              <a:rPr lang="sk-SK" dirty="0" smtClean="0">
                <a:solidFill>
                  <a:schemeClr val="bg1"/>
                </a:solidFill>
              </a:rPr>
              <a:t> – der </a:t>
            </a:r>
            <a:r>
              <a:rPr lang="sk-SK" dirty="0" err="1" smtClean="0">
                <a:solidFill>
                  <a:schemeClr val="bg1"/>
                </a:solidFill>
              </a:rPr>
              <a:t>Christtag</a:t>
            </a:r>
            <a:endParaRPr lang="sk-SK" dirty="0" smtClean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26. </a:t>
            </a:r>
            <a:r>
              <a:rPr lang="sk-SK" dirty="0" err="1" smtClean="0">
                <a:solidFill>
                  <a:schemeClr val="bg1"/>
                </a:solidFill>
              </a:rPr>
              <a:t>Dezember</a:t>
            </a:r>
            <a:r>
              <a:rPr lang="sk-SK" dirty="0" smtClean="0">
                <a:solidFill>
                  <a:schemeClr val="bg1"/>
                </a:solidFill>
              </a:rPr>
              <a:t> – der </a:t>
            </a:r>
            <a:r>
              <a:rPr lang="sk-SK" dirty="0" err="1" smtClean="0">
                <a:solidFill>
                  <a:schemeClr val="bg1"/>
                </a:solidFill>
              </a:rPr>
              <a:t>Stephanstag</a:t>
            </a:r>
            <a:endParaRPr lang="sk-SK" dirty="0" smtClean="0">
              <a:solidFill>
                <a:schemeClr val="bg1"/>
              </a:solidFill>
            </a:endParaRPr>
          </a:p>
          <a:p>
            <a:endParaRPr lang="sk-SK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</a:rPr>
              <a:t>   - </a:t>
            </a:r>
            <a:r>
              <a:rPr lang="sk-SK" dirty="0" err="1" smtClean="0">
                <a:solidFill>
                  <a:schemeClr val="bg1"/>
                </a:solidFill>
                <a:latin typeface="+mj-lt"/>
              </a:rPr>
              <a:t>wei</a:t>
            </a:r>
            <a:r>
              <a:rPr lang="sk-SK" dirty="0" err="1" smtClean="0">
                <a:solidFill>
                  <a:schemeClr val="bg1"/>
                </a:solidFill>
                <a:latin typeface="+mj-lt"/>
                <a:ea typeface="Verdana"/>
                <a:cs typeface="Verdana"/>
              </a:rPr>
              <a:t>ße</a:t>
            </a:r>
            <a:r>
              <a:rPr lang="sk-SK" dirty="0" smtClean="0">
                <a:solidFill>
                  <a:schemeClr val="bg1"/>
                </a:solidFill>
                <a:latin typeface="+mj-lt"/>
                <a:ea typeface="Verdana"/>
                <a:cs typeface="Verdana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+mj-lt"/>
                <a:ea typeface="Verdana"/>
                <a:cs typeface="Verdana"/>
              </a:rPr>
              <a:t>Weihnachten</a:t>
            </a:r>
            <a:endParaRPr lang="sk-SK" dirty="0" smtClean="0">
              <a:solidFill>
                <a:schemeClr val="bg1"/>
              </a:solidFill>
              <a:latin typeface="+mj-lt"/>
              <a:ea typeface="Verdana"/>
              <a:cs typeface="Verdana"/>
            </a:endParaRP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  <a:latin typeface="+mj-lt"/>
                <a:ea typeface="Verdana"/>
                <a:cs typeface="Verdana"/>
              </a:rPr>
              <a:t> </a:t>
            </a:r>
            <a:r>
              <a:rPr lang="sk-SK" dirty="0" smtClean="0">
                <a:solidFill>
                  <a:schemeClr val="bg1"/>
                </a:solidFill>
                <a:latin typeface="+mj-lt"/>
                <a:ea typeface="Verdana"/>
                <a:cs typeface="Verdana"/>
              </a:rPr>
              <a:t>  - es </a:t>
            </a:r>
            <a:r>
              <a:rPr lang="sk-SK" dirty="0" err="1" smtClean="0">
                <a:solidFill>
                  <a:schemeClr val="bg1"/>
                </a:solidFill>
                <a:latin typeface="+mj-lt"/>
                <a:ea typeface="Verdana"/>
                <a:cs typeface="Verdana"/>
              </a:rPr>
              <a:t>ist</a:t>
            </a:r>
            <a:r>
              <a:rPr lang="sk-SK" dirty="0" smtClean="0">
                <a:solidFill>
                  <a:schemeClr val="bg1"/>
                </a:solidFill>
                <a:latin typeface="+mj-lt"/>
                <a:ea typeface="Verdana"/>
                <a:cs typeface="Verdana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+mj-lt"/>
                <a:ea typeface="Verdana"/>
                <a:cs typeface="Verdana"/>
              </a:rPr>
              <a:t>bald</a:t>
            </a:r>
            <a:r>
              <a:rPr lang="sk-SK" dirty="0" smtClean="0">
                <a:solidFill>
                  <a:schemeClr val="bg1"/>
                </a:solidFill>
                <a:latin typeface="+mj-lt"/>
                <a:ea typeface="Verdana"/>
                <a:cs typeface="Verdana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+mj-lt"/>
                <a:ea typeface="Verdana"/>
                <a:cs typeface="Verdana"/>
              </a:rPr>
              <a:t>Weihnachten</a:t>
            </a:r>
            <a:endParaRPr lang="sk-SK" dirty="0" smtClean="0">
              <a:solidFill>
                <a:schemeClr val="bg1"/>
              </a:solidFill>
              <a:latin typeface="+mj-lt"/>
              <a:ea typeface="Verdana"/>
              <a:cs typeface="Verdana"/>
            </a:endParaRPr>
          </a:p>
          <a:p>
            <a:endParaRPr lang="sk-SK" dirty="0" smtClean="0">
              <a:latin typeface="+mj-lt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975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2" y="1914525"/>
            <a:ext cx="1514475" cy="302895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der </a:t>
            </a:r>
            <a:r>
              <a:rPr lang="sk-SK" dirty="0" err="1" smtClean="0"/>
              <a:t>Weihnachtsbaum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den</a:t>
            </a:r>
            <a:r>
              <a:rPr lang="sk-SK" dirty="0" smtClean="0"/>
              <a:t> </a:t>
            </a:r>
            <a:r>
              <a:rPr lang="sk-SK" dirty="0" err="1" smtClean="0"/>
              <a:t>Weihnachtsbaum</a:t>
            </a:r>
            <a:r>
              <a:rPr lang="sk-SK" dirty="0" smtClean="0"/>
              <a:t> </a:t>
            </a:r>
            <a:r>
              <a:rPr lang="sk-SK" dirty="0" err="1" smtClean="0">
                <a:latin typeface="+mj-lt"/>
              </a:rPr>
              <a:t>schm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ücken</a:t>
            </a:r>
            <a:endParaRPr lang="sk-SK" dirty="0" smtClean="0">
              <a:latin typeface="+mj-lt"/>
              <a:ea typeface="Verdana"/>
              <a:cs typeface="Verdana"/>
            </a:endParaRPr>
          </a:p>
          <a:p>
            <a:pPr marL="0" indent="0">
              <a:buNone/>
            </a:pPr>
            <a:r>
              <a:rPr lang="sk-SK" dirty="0">
                <a:latin typeface="+mj-lt"/>
                <a:ea typeface="Verdana"/>
                <a:cs typeface="Verdana"/>
              </a:rPr>
              <a:t> </a:t>
            </a:r>
            <a:r>
              <a:rPr lang="sk-SK" dirty="0" smtClean="0">
                <a:latin typeface="+mj-lt"/>
                <a:ea typeface="Verdana"/>
                <a:cs typeface="Verdana"/>
              </a:rPr>
              <a:t>  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mit</a:t>
            </a:r>
            <a:r>
              <a:rPr lang="sk-SK" dirty="0" smtClean="0">
                <a:latin typeface="+mj-lt"/>
                <a:ea typeface="Verdana"/>
                <a:cs typeface="Verdana"/>
              </a:rPr>
              <a:t>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Kugeln</a:t>
            </a:r>
            <a:r>
              <a:rPr lang="sk-SK" dirty="0" smtClean="0">
                <a:latin typeface="+mj-lt"/>
                <a:ea typeface="Verdana"/>
                <a:cs typeface="Verdana"/>
              </a:rPr>
              <a:t>, </a:t>
            </a:r>
          </a:p>
          <a:p>
            <a:pPr marL="0" indent="0">
              <a:buNone/>
            </a:pPr>
            <a:r>
              <a:rPr lang="sk-SK" dirty="0">
                <a:latin typeface="+mj-lt"/>
                <a:ea typeface="Verdana"/>
                <a:cs typeface="Verdana"/>
              </a:rPr>
              <a:t> </a:t>
            </a:r>
            <a:r>
              <a:rPr lang="sk-SK" dirty="0" smtClean="0">
                <a:latin typeface="+mj-lt"/>
                <a:ea typeface="Verdana"/>
                <a:cs typeface="Verdana"/>
              </a:rPr>
              <a:t>         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Kerzen</a:t>
            </a:r>
            <a:r>
              <a:rPr lang="sk-SK" dirty="0" smtClean="0">
                <a:latin typeface="+mj-lt"/>
                <a:ea typeface="Verdana"/>
                <a:cs typeface="Verdana"/>
              </a:rPr>
              <a:t>,</a:t>
            </a:r>
          </a:p>
          <a:p>
            <a:pPr marL="0" indent="0">
              <a:buNone/>
            </a:pPr>
            <a:r>
              <a:rPr lang="sk-SK" dirty="0">
                <a:latin typeface="+mj-lt"/>
                <a:ea typeface="Verdana"/>
                <a:cs typeface="Verdana"/>
              </a:rPr>
              <a:t> </a:t>
            </a:r>
            <a:r>
              <a:rPr lang="sk-SK" dirty="0" smtClean="0">
                <a:latin typeface="+mj-lt"/>
                <a:ea typeface="Verdana"/>
                <a:cs typeface="Verdana"/>
              </a:rPr>
              <a:t>         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Girlanden</a:t>
            </a:r>
            <a:endParaRPr lang="sk-SK" dirty="0" smtClean="0">
              <a:latin typeface="+mj-lt"/>
            </a:endParaRPr>
          </a:p>
          <a:p>
            <a:pPr marL="0" indent="0">
              <a:buNone/>
            </a:pPr>
            <a:endParaRPr lang="sk-SK" b="1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31734"/>
            <a:ext cx="1870968" cy="29718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149080"/>
            <a:ext cx="2143125" cy="214312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991191"/>
            <a:ext cx="3581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7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</a:t>
            </a:r>
            <a:r>
              <a:rPr lang="sk-SK" dirty="0" smtClean="0"/>
              <a:t>er </a:t>
            </a:r>
            <a:r>
              <a:rPr lang="sk-SK" dirty="0" err="1" smtClean="0"/>
              <a:t>Adventkranz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eine</a:t>
            </a:r>
            <a:r>
              <a:rPr lang="sk-SK" dirty="0" smtClean="0"/>
              <a:t> </a:t>
            </a:r>
            <a:r>
              <a:rPr lang="sk-SK" dirty="0" err="1" smtClean="0"/>
              <a:t>Kerze</a:t>
            </a:r>
            <a:r>
              <a:rPr lang="sk-SK" dirty="0" smtClean="0"/>
              <a:t> </a:t>
            </a:r>
            <a:r>
              <a:rPr lang="sk-SK" dirty="0" err="1" smtClean="0"/>
              <a:t>an</a:t>
            </a:r>
            <a:r>
              <a:rPr lang="sk-SK" dirty="0" smtClean="0"/>
              <a:t> jeden </a:t>
            </a:r>
            <a:r>
              <a:rPr lang="sk-SK" dirty="0" err="1" smtClean="0"/>
              <a:t>Sonntag</a:t>
            </a:r>
            <a:r>
              <a:rPr lang="sk-SK" dirty="0" smtClean="0"/>
              <a:t> </a:t>
            </a:r>
            <a:r>
              <a:rPr lang="sk-SK" dirty="0" err="1" smtClean="0"/>
              <a:t>anz</a:t>
            </a:r>
            <a:r>
              <a:rPr lang="sk-SK" dirty="0" err="1" smtClean="0">
                <a:ea typeface="Verdana"/>
                <a:cs typeface="Verdana"/>
              </a:rPr>
              <a:t>ü</a:t>
            </a:r>
            <a:r>
              <a:rPr lang="sk-SK" dirty="0" err="1" smtClean="0"/>
              <a:t>nden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2636912"/>
            <a:ext cx="3365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5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</a:t>
            </a:r>
            <a:r>
              <a:rPr lang="sk-SK" dirty="0" smtClean="0"/>
              <a:t>er </a:t>
            </a:r>
            <a:r>
              <a:rPr lang="sk-SK" dirty="0" err="1" smtClean="0"/>
              <a:t>Weihnachtsmann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6172114" cy="3456384"/>
          </a:xfrm>
        </p:spPr>
      </p:pic>
    </p:spTree>
    <p:extLst>
      <p:ext uri="{BB962C8B-B14F-4D97-AF65-F5344CB8AC3E}">
        <p14:creationId xmlns:p14="http://schemas.microsoft.com/office/powerpoint/2010/main" val="362561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die</a:t>
            </a:r>
            <a:r>
              <a:rPr lang="sk-SK" dirty="0" smtClean="0"/>
              <a:t> </a:t>
            </a:r>
            <a:r>
              <a:rPr lang="sk-SK" dirty="0" err="1" smtClean="0"/>
              <a:t>Kirche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In </a:t>
            </a:r>
            <a:r>
              <a:rPr lang="sk-SK" dirty="0" err="1" smtClean="0"/>
              <a:t>die</a:t>
            </a:r>
            <a:r>
              <a:rPr lang="sk-SK" dirty="0" smtClean="0"/>
              <a:t> </a:t>
            </a:r>
            <a:r>
              <a:rPr lang="sk-SK" dirty="0" err="1" smtClean="0"/>
              <a:t>Kirche</a:t>
            </a:r>
            <a:r>
              <a:rPr lang="sk-SK" dirty="0" smtClean="0"/>
              <a:t> </a:t>
            </a:r>
            <a:r>
              <a:rPr lang="sk-SK" dirty="0" err="1" smtClean="0"/>
              <a:t>gehen</a:t>
            </a:r>
            <a:endParaRPr lang="sk-SK" dirty="0" smtClean="0"/>
          </a:p>
          <a:p>
            <a:r>
              <a:rPr lang="sk-SK" dirty="0" err="1"/>
              <a:t>z</a:t>
            </a:r>
            <a:r>
              <a:rPr lang="sk-SK" dirty="0" err="1" smtClean="0"/>
              <a:t>u</a:t>
            </a:r>
            <a:r>
              <a:rPr lang="sk-SK" dirty="0" smtClean="0"/>
              <a:t> </a:t>
            </a:r>
            <a:r>
              <a:rPr lang="sk-SK" dirty="0" err="1" smtClean="0"/>
              <a:t>Gott</a:t>
            </a:r>
            <a:r>
              <a:rPr lang="sk-SK" dirty="0" smtClean="0"/>
              <a:t> </a:t>
            </a:r>
            <a:r>
              <a:rPr lang="sk-SK" dirty="0" err="1" smtClean="0"/>
              <a:t>beten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557462"/>
            <a:ext cx="5529829" cy="36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0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der </a:t>
            </a:r>
            <a:r>
              <a:rPr lang="sk-SK" dirty="0" err="1" smtClean="0"/>
              <a:t>Lebkuchen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backen</a:t>
            </a:r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5331663" cy="3692670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52" y="1109188"/>
            <a:ext cx="3598865" cy="23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9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/>
              <a:t>d</a:t>
            </a:r>
            <a:r>
              <a:rPr lang="sk-SK" dirty="0" err="1" smtClean="0"/>
              <a:t>as</a:t>
            </a:r>
            <a:r>
              <a:rPr lang="sk-SK" dirty="0" smtClean="0"/>
              <a:t> </a:t>
            </a:r>
            <a:r>
              <a:rPr lang="sk-SK" dirty="0" err="1" smtClean="0"/>
              <a:t>Geschenk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</a:t>
            </a:r>
            <a:r>
              <a:rPr lang="sk-SK" dirty="0" err="1" smtClean="0"/>
              <a:t>ie</a:t>
            </a:r>
            <a:r>
              <a:rPr lang="sk-SK" dirty="0" smtClean="0"/>
              <a:t> </a:t>
            </a:r>
            <a:r>
              <a:rPr lang="sk-SK" dirty="0" err="1" smtClean="0"/>
              <a:t>Geschenke</a:t>
            </a:r>
            <a:r>
              <a:rPr lang="sk-SK" dirty="0" smtClean="0"/>
              <a:t> </a:t>
            </a:r>
            <a:r>
              <a:rPr lang="sk-SK" dirty="0" err="1" smtClean="0"/>
              <a:t>packen</a:t>
            </a:r>
            <a:r>
              <a:rPr lang="sk-SK" dirty="0" smtClean="0"/>
              <a:t>, </a:t>
            </a:r>
            <a:r>
              <a:rPr lang="sk-SK" dirty="0" err="1" smtClean="0"/>
              <a:t>geben</a:t>
            </a:r>
            <a:r>
              <a:rPr lang="sk-SK" dirty="0" smtClean="0"/>
              <a:t>, </a:t>
            </a:r>
            <a:r>
              <a:rPr lang="sk-SK" dirty="0" err="1" smtClean="0"/>
              <a:t>bekommen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06896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9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Weihnachtsessen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latin typeface="+mj-lt"/>
              </a:rPr>
              <a:t>W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ürstchen</a:t>
            </a:r>
            <a:r>
              <a:rPr lang="sk-SK" dirty="0" smtClean="0">
                <a:latin typeface="+mj-lt"/>
                <a:ea typeface="Verdana"/>
                <a:cs typeface="Verdana"/>
              </a:rPr>
              <a:t> oder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Karpfen</a:t>
            </a:r>
            <a:r>
              <a:rPr lang="sk-SK" dirty="0" smtClean="0">
                <a:latin typeface="+mj-lt"/>
                <a:ea typeface="Verdana"/>
                <a:cs typeface="Verdana"/>
              </a:rPr>
              <a:t>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mit</a:t>
            </a:r>
            <a:r>
              <a:rPr lang="sk-SK" dirty="0" smtClean="0">
                <a:latin typeface="+mj-lt"/>
                <a:ea typeface="Verdana"/>
                <a:cs typeface="Verdana"/>
              </a:rPr>
              <a:t>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Kartoffelsalat</a:t>
            </a:r>
            <a:endParaRPr lang="sk-SK" dirty="0" smtClean="0">
              <a:latin typeface="+mj-lt"/>
              <a:ea typeface="Verdana"/>
              <a:cs typeface="Verdana"/>
            </a:endParaRPr>
          </a:p>
          <a:p>
            <a:pPr marL="0" indent="0">
              <a:buNone/>
            </a:pPr>
            <a:r>
              <a:rPr lang="sk-SK" dirty="0">
                <a:latin typeface="+mj-lt"/>
                <a:ea typeface="Verdana"/>
                <a:cs typeface="Verdana"/>
              </a:rPr>
              <a:t> </a:t>
            </a:r>
            <a:r>
              <a:rPr lang="sk-SK" dirty="0" smtClean="0">
                <a:latin typeface="+mj-lt"/>
                <a:ea typeface="Verdana"/>
                <a:cs typeface="Verdana"/>
              </a:rPr>
              <a:t>  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fr</a:t>
            </a:r>
            <a:r>
              <a:rPr lang="sk-SK" dirty="0" err="1" smtClean="0">
                <a:ea typeface="Verdana"/>
                <a:cs typeface="Verdana"/>
              </a:rPr>
              <a:t>üher</a:t>
            </a:r>
            <a:r>
              <a:rPr lang="sk-SK" dirty="0" smtClean="0">
                <a:ea typeface="Verdana"/>
                <a:cs typeface="Verdana"/>
              </a:rPr>
              <a:t> </a:t>
            </a:r>
            <a:r>
              <a:rPr lang="sk-SK" dirty="0" err="1" smtClean="0">
                <a:ea typeface="Verdana"/>
                <a:cs typeface="Verdana"/>
              </a:rPr>
              <a:t>Weihnachtsgans</a:t>
            </a:r>
            <a:endParaRPr lang="sk-SK" dirty="0" smtClean="0">
              <a:ea typeface="Verdana"/>
              <a:cs typeface="Verdana"/>
            </a:endParaRPr>
          </a:p>
          <a:p>
            <a:r>
              <a:rPr lang="sk-SK" dirty="0" smtClean="0">
                <a:latin typeface="+mj-lt"/>
                <a:ea typeface="Verdana"/>
                <a:cs typeface="Verdana"/>
              </a:rPr>
              <a:t>der </a:t>
            </a:r>
            <a:r>
              <a:rPr lang="sk-SK" dirty="0" err="1" smtClean="0">
                <a:latin typeface="+mj-lt"/>
                <a:ea typeface="Verdana"/>
                <a:cs typeface="Verdana"/>
              </a:rPr>
              <a:t>Gl</a:t>
            </a:r>
            <a:r>
              <a:rPr lang="sk-SK" dirty="0" err="1" smtClean="0">
                <a:ea typeface="Verdana"/>
                <a:cs typeface="Verdana"/>
              </a:rPr>
              <a:t>ühwein</a:t>
            </a:r>
            <a:r>
              <a:rPr lang="sk-SK" dirty="0" smtClean="0">
                <a:ea typeface="Verdana"/>
                <a:cs typeface="Verdana"/>
              </a:rPr>
              <a:t> </a:t>
            </a:r>
            <a:endParaRPr lang="sk-SK" dirty="0">
              <a:latin typeface="+mj-lt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13329"/>
            <a:ext cx="2885306" cy="261985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99" y="3341537"/>
            <a:ext cx="2063676" cy="3091649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4841"/>
            <a:ext cx="3940996" cy="16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992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136</Words>
  <Application>Microsoft Office PowerPoint</Application>
  <PresentationFormat>Prezentácia na obrazovke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Motív Office</vt:lpstr>
      <vt:lpstr>der Nikolaustag</vt:lpstr>
      <vt:lpstr>Das Fest – die Weihnachten</vt:lpstr>
      <vt:lpstr>der Weihnachtsbaum</vt:lpstr>
      <vt:lpstr>der Adventkranz</vt:lpstr>
      <vt:lpstr>der Weihnachtsmann</vt:lpstr>
      <vt:lpstr>die Kirche </vt:lpstr>
      <vt:lpstr>der Lebkuchen</vt:lpstr>
      <vt:lpstr>das Geschenk </vt:lpstr>
      <vt:lpstr>Weihnachtsessen</vt:lpstr>
      <vt:lpstr>Der Dreikönigstag</vt:lpstr>
      <vt:lpstr>Ich wünsche euch/Ihnen Frohe Weihnachten...</vt:lpstr>
      <vt:lpstr>...und ein gutes neues Jahr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Nikolaustag</dc:title>
  <dc:creator>Mirka</dc:creator>
  <cp:lastModifiedBy>Mirka</cp:lastModifiedBy>
  <cp:revision>8</cp:revision>
  <dcterms:created xsi:type="dcterms:W3CDTF">2017-12-11T20:07:11Z</dcterms:created>
  <dcterms:modified xsi:type="dcterms:W3CDTF">2017-12-11T21:26:01Z</dcterms:modified>
</cp:coreProperties>
</file>