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6.9.2017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https://www.youtube.com/watch?v=5_YlzGyC91E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PresentationFormat>Prezentácia na obrazovke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https://www.youtube.com/watch?v=5_YlzGyC91E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https://www.youtube.com/watch?v=5_YlzGyC91E</dc:title>
  <dc:creator>hp</dc:creator>
  <cp:lastModifiedBy>hp</cp:lastModifiedBy>
  <cp:revision>1</cp:revision>
  <dcterms:created xsi:type="dcterms:W3CDTF">2017-09-06T12:27:16Z</dcterms:created>
  <dcterms:modified xsi:type="dcterms:W3CDTF">2017-09-06T12:27:40Z</dcterms:modified>
</cp:coreProperties>
</file>