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62" y="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713C677-61EF-4376-94D1-E4CEAFC38299}" type="datetimeFigureOut">
              <a:rPr lang="sk-SK" smtClean="0"/>
              <a:t>25.03.2020</a:t>
            </a:fld>
            <a:endParaRPr lang="sk-SK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B3150-F352-4875-A39B-9D7298EC6AB3}" type="slidenum">
              <a:rPr lang="sk-SK" smtClean="0"/>
              <a:t>‹#›</a:t>
            </a:fld>
            <a:endParaRPr lang="sk-S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C677-61EF-4376-94D1-E4CEAFC38299}" type="datetimeFigureOut">
              <a:rPr lang="sk-SK" smtClean="0"/>
              <a:t>25.03.2020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150-F352-4875-A39B-9D7298EC6AB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713C677-61EF-4376-94D1-E4CEAFC38299}" type="datetimeFigureOut">
              <a:rPr lang="sk-SK" smtClean="0"/>
              <a:t>25.03.2020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0B3150-F352-4875-A39B-9D7298EC6AB3}" type="slidenum">
              <a:rPr lang="sk-SK" smtClean="0"/>
              <a:t>‹#›</a:t>
            </a:fld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C677-61EF-4376-94D1-E4CEAFC38299}" type="datetimeFigureOut">
              <a:rPr lang="sk-SK" smtClean="0"/>
              <a:t>25.03.2020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B3150-F352-4875-A39B-9D7298EC6AB3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C677-61EF-4376-94D1-E4CEAFC38299}" type="datetimeFigureOut">
              <a:rPr lang="sk-SK" smtClean="0"/>
              <a:t>25.03.2020</a:t>
            </a:fld>
            <a:endParaRPr lang="sk-SK" dirty="0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0B3150-F352-4875-A39B-9D7298EC6AB3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713C677-61EF-4376-94D1-E4CEAFC38299}" type="datetimeFigureOut">
              <a:rPr lang="sk-SK" smtClean="0"/>
              <a:t>25.03.2020</a:t>
            </a:fld>
            <a:endParaRPr lang="sk-SK" dirty="0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B3150-F352-4875-A39B-9D7298EC6AB3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713C677-61EF-4376-94D1-E4CEAFC38299}" type="datetimeFigureOut">
              <a:rPr lang="sk-SK" smtClean="0"/>
              <a:t>25.03.2020</a:t>
            </a:fld>
            <a:endParaRPr lang="sk-SK" dirty="0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B3150-F352-4875-A39B-9D7298EC6AB3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k-SK" dirty="0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C677-61EF-4376-94D1-E4CEAFC38299}" type="datetimeFigureOut">
              <a:rPr lang="sk-SK" smtClean="0"/>
              <a:t>25.03.2020</a:t>
            </a:fld>
            <a:endParaRPr lang="sk-SK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B3150-F352-4875-A39B-9D7298EC6AB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C677-61EF-4376-94D1-E4CEAFC38299}" type="datetimeFigureOut">
              <a:rPr lang="sk-SK" smtClean="0"/>
              <a:t>25.03.2020</a:t>
            </a:fld>
            <a:endParaRPr lang="sk-SK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B3150-F352-4875-A39B-9D7298EC6AB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C677-61EF-4376-94D1-E4CEAFC38299}" type="datetimeFigureOut">
              <a:rPr lang="sk-SK" smtClean="0"/>
              <a:t>25.03.2020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B3150-F352-4875-A39B-9D7298EC6AB3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713C677-61EF-4376-94D1-E4CEAFC38299}" type="datetimeFigureOut">
              <a:rPr lang="sk-SK" smtClean="0"/>
              <a:t>25.03.2020</a:t>
            </a:fld>
            <a:endParaRPr lang="sk-SK" dirty="0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0B3150-F352-4875-A39B-9D7298EC6AB3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sk-SK" dirty="0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13C677-61EF-4376-94D1-E4CEAFC38299}" type="datetimeFigureOut">
              <a:rPr lang="sk-SK" smtClean="0"/>
              <a:t>25.03.2020</a:t>
            </a:fld>
            <a:endParaRPr lang="sk-SK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0B3150-F352-4875-A39B-9D7298EC6AB3}" type="slidenum">
              <a:rPr lang="sk-SK" smtClean="0"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62200" y="1340768"/>
            <a:ext cx="6477000" cy="194421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Formy vlády a </a:t>
            </a:r>
            <a:br>
              <a:rPr lang="sk-SK" dirty="0" smtClean="0"/>
            </a:br>
            <a:r>
              <a:rPr lang="sk-SK" dirty="0" smtClean="0"/>
              <a:t>politické režimy v štáte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formy vlády</a:t>
            </a:r>
            <a:endParaRPr lang="sk-SK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4302968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Na čele panovník – monarcha (kráľ, cisár, cár, knieža, sultán...)</a:t>
            </a:r>
          </a:p>
          <a:p>
            <a:r>
              <a:rPr lang="sk-SK" sz="2400" dirty="0" smtClean="0"/>
              <a:t>Moc získava dedením trónu</a:t>
            </a:r>
          </a:p>
          <a:p>
            <a:r>
              <a:rPr lang="sk-SK" sz="1600" dirty="0" smtClean="0"/>
              <a:t>Môže mať absolútnu moc – absolútna  monarchia  (kráľ  môže  všetko)</a:t>
            </a:r>
            <a:endParaRPr lang="sk-SK" sz="1600" dirty="0"/>
          </a:p>
          <a:p>
            <a:r>
              <a:rPr lang="sk-SK" sz="1600" dirty="0" smtClean="0"/>
              <a:t>Alebo obmedzenú  moc -  konštitučná  monarchia, parlamentná  monarchia  (moc  kráľa je  obmedzená)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 smtClean="0"/>
              <a:t>Na čele zvolená osoba – priamo ľudom (SR) alebo parlamentom (ČR) na isté obdobie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"/>
          </p:nvPr>
        </p:nvSpPr>
        <p:spPr>
          <a:xfrm>
            <a:off x="971600" y="1700808"/>
            <a:ext cx="3886200" cy="64008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monarchia</a:t>
            </a:r>
            <a:endParaRPr lang="sk-SK" sz="280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932040" y="1752600"/>
            <a:ext cx="3754760" cy="64008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republika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Politické režimy – spôsoby vládnutia</a:t>
            </a:r>
            <a:endParaRPr lang="sk-SK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423096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Právny štát – uplatňujú sa zákony, rešpektujú sa ľudské a občianske práva</a:t>
            </a:r>
          </a:p>
          <a:p>
            <a:r>
              <a:rPr lang="sk-SK" dirty="0" smtClean="0"/>
              <a:t>Občania volia  v  slobodných  voľbách</a:t>
            </a:r>
          </a:p>
          <a:p>
            <a:r>
              <a:rPr lang="sk-SK" dirty="0" smtClean="0"/>
              <a:t>Existuje kontrola moci</a:t>
            </a:r>
          </a:p>
          <a:p>
            <a:r>
              <a:rPr lang="sk-SK" dirty="0" smtClean="0"/>
              <a:t>Média sú slobodné</a:t>
            </a:r>
            <a:endParaRPr lang="sk-SK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860032" y="2492896"/>
            <a:ext cx="3826768" cy="4248472"/>
          </a:xfrm>
        </p:spPr>
        <p:txBody>
          <a:bodyPr>
            <a:normAutofit fontScale="92500" lnSpcReduction="10000"/>
          </a:bodyPr>
          <a:lstStyle/>
          <a:p>
            <a:r>
              <a:rPr lang="sk-SK" sz="2400" dirty="0" smtClean="0"/>
              <a:t>Diktatúra, totalita, autokracia</a:t>
            </a:r>
          </a:p>
          <a:p>
            <a:pPr marL="0" indent="0">
              <a:buNone/>
            </a:pPr>
            <a:r>
              <a:rPr lang="sk-SK" sz="2400" dirty="0"/>
              <a:t>B</a:t>
            </a:r>
            <a:r>
              <a:rPr lang="sk-SK" sz="2400" dirty="0" smtClean="0"/>
              <a:t>ezprávie, Porušovanie zákonov, Nedodržovanie základných práv a slobôd</a:t>
            </a:r>
          </a:p>
          <a:p>
            <a:pPr marL="0" indent="0">
              <a:buNone/>
            </a:pPr>
            <a:r>
              <a:rPr lang="sk-SK" sz="2400" dirty="0" smtClean="0"/>
              <a:t>Neexistujú slobodné voľby. </a:t>
            </a:r>
          </a:p>
          <a:p>
            <a:r>
              <a:rPr lang="sk-SK" dirty="0" smtClean="0"/>
              <a:t>Neexistuje kontrola moci</a:t>
            </a:r>
          </a:p>
          <a:p>
            <a:r>
              <a:rPr lang="sk-SK" dirty="0" smtClean="0"/>
              <a:t>Všetku moc má jedna strana, alebo </a:t>
            </a:r>
            <a:r>
              <a:rPr lang="sk-SK" smtClean="0"/>
              <a:t>jeden vodca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4106416" cy="64008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demokratické</a:t>
            </a:r>
            <a:endParaRPr lang="sk-SK" sz="280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nedemokratické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</TotalTime>
  <Words>135</Words>
  <Application>Microsoft Office PowerPoint</Application>
  <PresentationFormat>Prezentácia na obrazovke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Medián</vt:lpstr>
      <vt:lpstr>Formy vlády a  politické režimy v štáte</vt:lpstr>
      <vt:lpstr>Základné formy vlády</vt:lpstr>
      <vt:lpstr>Politické režimy – spôsoby vládnutia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Formy vlády a  politické režimy v štáte</dc:title>
  <dc:creator>Maryanna</dc:creator>
  <cp:lastModifiedBy>Raduz</cp:lastModifiedBy>
  <cp:revision>6</cp:revision>
  <dcterms:created xsi:type="dcterms:W3CDTF">2016-02-09T17:15:56Z</dcterms:created>
  <dcterms:modified xsi:type="dcterms:W3CDTF">2020-03-25T14:54:56Z</dcterms:modified>
</cp:coreProperties>
</file>