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062912" cy="14700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OPAKOVANIE</a:t>
            </a:r>
            <a:endParaRPr lang="sk-SK" sz="8000" dirty="0"/>
          </a:p>
        </p:txBody>
      </p:sp>
      <p:pic>
        <p:nvPicPr>
          <p:cNvPr id="20482" name="Picture 2" descr="https://pixabay.com/static/uploads/photo/2010/12/13/10/03/question-marks-2215_960_720.jpg"/>
          <p:cNvPicPr>
            <a:picLocks noChangeAspect="1" noChangeArrowheads="1"/>
          </p:cNvPicPr>
          <p:nvPr/>
        </p:nvPicPr>
        <p:blipFill>
          <a:blip r:embed="rId2"/>
          <a:srcRect t="14921"/>
          <a:stretch>
            <a:fillRect/>
          </a:stretch>
        </p:blipFill>
        <p:spPr bwMode="auto">
          <a:xfrm>
            <a:off x="952500" y="1905000"/>
            <a:ext cx="72771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dirty="0" smtClean="0"/>
              <a:t>- Opíšte stavbu zemského telesa, druhy zemskej kôry a rozdiely medzi </a:t>
            </a:r>
            <a:r>
              <a:rPr lang="sk-SK" dirty="0" err="1" smtClean="0"/>
              <a:t>nimi,definujte</a:t>
            </a:r>
            <a:r>
              <a:rPr lang="sk-SK" dirty="0" smtClean="0"/>
              <a:t> </a:t>
            </a:r>
            <a:r>
              <a:rPr lang="sk-SK" dirty="0" err="1" smtClean="0"/>
              <a:t>litosféru</a:t>
            </a:r>
            <a:r>
              <a:rPr lang="sk-SK" dirty="0" smtClean="0"/>
              <a:t>.</a:t>
            </a:r>
          </a:p>
          <a:p>
            <a:r>
              <a:rPr lang="sk-SK" dirty="0" smtClean="0"/>
              <a:t>- Vymenujte a ukážte na mape 6 hlavných </a:t>
            </a:r>
            <a:r>
              <a:rPr lang="sk-SK" dirty="0" err="1" smtClean="0"/>
              <a:t>litosférických</a:t>
            </a:r>
            <a:r>
              <a:rPr lang="sk-SK" dirty="0" smtClean="0"/>
              <a:t> dosiek</a:t>
            </a:r>
          </a:p>
          <a:p>
            <a:r>
              <a:rPr lang="sk-SK" dirty="0" smtClean="0"/>
              <a:t>- Opíšte pohyby </a:t>
            </a:r>
            <a:r>
              <a:rPr lang="sk-SK" dirty="0" err="1" smtClean="0"/>
              <a:t>litosférických</a:t>
            </a:r>
            <a:r>
              <a:rPr lang="sk-SK" dirty="0" smtClean="0"/>
              <a:t> dosiek, uveďte konkrétne príklady.</a:t>
            </a:r>
          </a:p>
          <a:p>
            <a:r>
              <a:rPr lang="sk-SK" dirty="0" smtClean="0"/>
              <a:t>- Vymenujte a opíšte endogénne geomorfologické procesy.</a:t>
            </a:r>
          </a:p>
          <a:p>
            <a:r>
              <a:rPr lang="sk-SK" dirty="0" smtClean="0"/>
              <a:t>-  Na schematickom nákrese popíšte stavbu vrásy, typy vrás.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6906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sk-SK" sz="4000" b="1" dirty="0" smtClean="0"/>
              <a:t>Vytvorte správne dvojice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939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64008" indent="0">
              <a:buNone/>
            </a:pPr>
            <a:r>
              <a:rPr lang="sk-SK" b="1" dirty="0" smtClean="0"/>
              <a:t>A: MATADOR			1. Trenčín</a:t>
            </a:r>
          </a:p>
          <a:p>
            <a:pPr marL="64008" indent="0">
              <a:buNone/>
            </a:pPr>
            <a:r>
              <a:rPr lang="sk-SK" b="1" dirty="0" smtClean="0"/>
              <a:t>B: ZENTIVA			2.Ružomberok</a:t>
            </a:r>
          </a:p>
          <a:p>
            <a:pPr marL="64008" indent="0">
              <a:buNone/>
            </a:pPr>
            <a:r>
              <a:rPr lang="sk-SK" b="1" dirty="0" smtClean="0"/>
              <a:t>C: OZETA				3. Púchov</a:t>
            </a:r>
          </a:p>
          <a:p>
            <a:pPr marL="64008" indent="0">
              <a:buNone/>
            </a:pPr>
            <a:r>
              <a:rPr lang="sk-SK" b="1" dirty="0" smtClean="0"/>
              <a:t>D: SLOVNAFT			4. Bratislava</a:t>
            </a:r>
          </a:p>
          <a:p>
            <a:pPr marL="64008" indent="0">
              <a:buNone/>
            </a:pPr>
            <a:r>
              <a:rPr lang="sk-SK" b="1" dirty="0" smtClean="0"/>
              <a:t>E: Mondi SCP			5. Hlohovec</a:t>
            </a:r>
            <a:endParaRPr lang="sk-SK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7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-  Vymenujte pôdne typy nížin a pohorí na Slovensku,</a:t>
            </a:r>
          </a:p>
          <a:p>
            <a:r>
              <a:rPr lang="sk-SK" b="1" dirty="0" smtClean="0"/>
              <a:t>-  Vysvetlite pojmy úrodnosť pôdy, erózia pôdy, protierózna ochrana - príklady</a:t>
            </a:r>
          </a:p>
          <a:p>
            <a:r>
              <a:rPr lang="sk-SK" b="1" dirty="0" smtClean="0"/>
              <a:t>-  Ako ľudia ovplyvňujú pozitívne a negatívne úrodnosť pôd?</a:t>
            </a:r>
          </a:p>
          <a:p>
            <a:r>
              <a:rPr lang="sk-SK" b="1" dirty="0" smtClean="0"/>
              <a:t>-  Vymenujte výškové vegetačné stupne a živočíšne spoločenstvá na Slovensku.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231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37499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-  Opíšte geologický vývoj územia Slovenska</a:t>
            </a:r>
          </a:p>
          <a:p>
            <a:r>
              <a:rPr lang="sk-SK" b="1" dirty="0" smtClean="0"/>
              <a:t>-  Ukážte na mape  SR jednotlivé geologické pásma, opíšte ich horninové zloženie a výskyt</a:t>
            </a:r>
          </a:p>
          <a:p>
            <a:r>
              <a:rPr lang="sk-SK" b="1" dirty="0" smtClean="0"/>
              <a:t>nerastných surovín.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b="1" dirty="0" smtClean="0"/>
              <a:t>-  Vysvetlite, čo je príčinou vertikálneho členenia biosféry.</a:t>
            </a:r>
          </a:p>
          <a:p>
            <a:r>
              <a:rPr lang="sk-SK" b="1" dirty="0" smtClean="0"/>
              <a:t>-  Opíšte vertikálne členenie biosféry vo všeobecnosti a porovnajte ho s vertikálnym členením</a:t>
            </a:r>
          </a:p>
          <a:p>
            <a:r>
              <a:rPr lang="sk-SK" b="1" dirty="0" smtClean="0"/>
              <a:t>    biosféry na Slovensku.</a:t>
            </a:r>
          </a:p>
          <a:p>
            <a:r>
              <a:rPr lang="sk-SK" b="1" dirty="0" smtClean="0"/>
              <a:t>-   Vysvetlite pojmy snežná čiara, horná hranica lesa a porovnajte ich výšky v pohoriach </a:t>
            </a:r>
          </a:p>
          <a:p>
            <a:r>
              <a:rPr lang="sk-SK" b="1" dirty="0" smtClean="0"/>
              <a:t>    Kilimandžáro, Karpaty a Škandinávske vrchy.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-  Opíšte úlohu dopravy, lokalizačné činitele, technickú základňu.</a:t>
            </a:r>
          </a:p>
          <a:p>
            <a:r>
              <a:rPr lang="sk-SK" dirty="0" smtClean="0"/>
              <a:t>-  Ako sa delí doprava podľa prostredia, v ktorom sa uskutočňuje?</a:t>
            </a:r>
          </a:p>
          <a:p>
            <a:r>
              <a:rPr lang="sk-SK" dirty="0" smtClean="0"/>
              <a:t>-  Vysvetlite výhody a nevýhody jednotlivých druhov dopravy, ukážte na mape najvýznamnejšie dopravné trasy.</a:t>
            </a:r>
          </a:p>
          <a:p>
            <a:r>
              <a:rPr lang="sk-SK" dirty="0" smtClean="0"/>
              <a:t>- Opíšte hlavné smery vývoja dopravy.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- Zhodnoťte funkcie lesa v krajine. Charakterizujte  základné pásma lesov  Zeme.</a:t>
            </a:r>
          </a:p>
          <a:p>
            <a:r>
              <a:rPr lang="sk-SK" dirty="0" smtClean="0"/>
              <a:t>- Vysvetlite rozdiel medzi </a:t>
            </a:r>
            <a:r>
              <a:rPr lang="sk-SK" dirty="0" err="1" smtClean="0"/>
              <a:t>endemitom</a:t>
            </a:r>
            <a:r>
              <a:rPr lang="sk-SK" dirty="0" smtClean="0"/>
              <a:t> a reliktom a zaraďte  nasledujúce organizmy: kengura, tučniak, žirafa, liana, </a:t>
            </a:r>
            <a:r>
              <a:rPr lang="sk-SK" dirty="0" smtClean="0"/>
              <a:t>lišajník</a:t>
            </a:r>
            <a:r>
              <a:rPr lang="sk-SK" smtClean="0"/>
              <a:t>, krokodíl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6665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>6. Analyzujte ročný chod teplôt a zrážok na daných klimatických diagramoch a príslušné lokality zaraďte do klimatickej oblasti</a:t>
            </a:r>
            <a:r>
              <a:rPr lang="sk-SK" dirty="0" smtClean="0"/>
              <a:t>.</a:t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 descr="podnebieSR_ob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9" y="2133600"/>
            <a:ext cx="9083821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- </a:t>
            </a:r>
            <a:r>
              <a:rPr lang="sk-SK" b="1" dirty="0" smtClean="0"/>
              <a:t>Zdôvodnite aké pôdne typy  </a:t>
            </a:r>
            <a:r>
              <a:rPr lang="sk-SK" dirty="0" smtClean="0"/>
              <a:t>prevažujú:</a:t>
            </a:r>
          </a:p>
          <a:p>
            <a:pPr>
              <a:buNone/>
            </a:pPr>
            <a:r>
              <a:rPr lang="sk-SK" dirty="0" smtClean="0"/>
              <a:t>	a/ v tundrových  oblastiach</a:t>
            </a:r>
          </a:p>
          <a:p>
            <a:pPr>
              <a:buNone/>
            </a:pPr>
            <a:r>
              <a:rPr lang="sk-SK" dirty="0" smtClean="0"/>
              <a:t>	b/ v dažďových rovníkových  lesoch</a:t>
            </a:r>
          </a:p>
          <a:p>
            <a:pPr>
              <a:buNone/>
            </a:pPr>
            <a:r>
              <a:rPr lang="sk-SK" dirty="0" smtClean="0"/>
              <a:t>	c/ v stepnej zóne mierneho pásma</a:t>
            </a:r>
          </a:p>
          <a:p>
            <a:pPr>
              <a:buNone/>
            </a:pPr>
            <a:r>
              <a:rPr lang="sk-SK" dirty="0" smtClean="0"/>
              <a:t>	d/ pod ihličnatým lesom tajgy </a:t>
            </a:r>
          </a:p>
          <a:p>
            <a:r>
              <a:rPr lang="sk-SK" dirty="0" smtClean="0"/>
              <a:t>- </a:t>
            </a:r>
            <a:r>
              <a:rPr lang="sk-SK" b="1" dirty="0" smtClean="0"/>
              <a:t>Demonštrujte príčiny </a:t>
            </a:r>
            <a:r>
              <a:rPr lang="sk-SK" dirty="0" smtClean="0"/>
              <a:t>zmenšovania sa plochy  pôdneho fondu všeobecne na Zemi. 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- Aký je smer a čas rotácie Zeme, dôsledky rotácie</a:t>
            </a:r>
          </a:p>
          <a:p>
            <a:r>
              <a:rPr lang="sk-SK" dirty="0" smtClean="0"/>
              <a:t>- Vysvetlite rozdiel medzi miestnym a pásmovým časom, zdôvodnite zavedenie pásmového času a jeho význam pre spoločnosť</a:t>
            </a:r>
          </a:p>
          <a:p>
            <a:r>
              <a:rPr lang="sk-SK" dirty="0" smtClean="0"/>
              <a:t>vypočítajte koľko je hodín podľa miestneho času v Bratislave (17 05 </a:t>
            </a:r>
            <a:r>
              <a:rPr lang="sk-SK" dirty="0" err="1" smtClean="0"/>
              <a:t>v.g.d</a:t>
            </a:r>
            <a:r>
              <a:rPr lang="sk-SK" dirty="0" smtClean="0"/>
              <a:t>.), keď v Londýne je 15.00 hodín</a:t>
            </a:r>
          </a:p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7231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114</Words>
  <Application>Microsoft Office PowerPoint</Application>
  <PresentationFormat>Prezentácia na obrazovke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OPAKOVANIE</vt:lpstr>
      <vt:lpstr>1.</vt:lpstr>
      <vt:lpstr>2.</vt:lpstr>
      <vt:lpstr>Prezentácia programu PowerPoint</vt:lpstr>
      <vt:lpstr>Prezentácia programu PowerPoint</vt:lpstr>
      <vt:lpstr>Prezentácia programu PowerPoint</vt:lpstr>
      <vt:lpstr> 6. Analyzujte ročný chod teplôt a zrážok na daných klimatických diagramoch a príslušné lokality zaraďte do klimatickej oblasti. </vt:lpstr>
      <vt:lpstr>Prezentácia programu PowerPoint</vt:lpstr>
      <vt:lpstr>Prezentácia programu PowerPoint</vt:lpstr>
      <vt:lpstr>Prezentácia programu PowerPoint</vt:lpstr>
      <vt:lpstr>Vytvorte správne dvojice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</dc:title>
  <dc:creator>hp</dc:creator>
  <cp:lastModifiedBy>Guest</cp:lastModifiedBy>
  <cp:revision>23</cp:revision>
  <dcterms:created xsi:type="dcterms:W3CDTF">2016-04-03T08:13:46Z</dcterms:created>
  <dcterms:modified xsi:type="dcterms:W3CDTF">2019-01-18T08:11:23Z</dcterms:modified>
</cp:coreProperties>
</file>