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13.5.2018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13.5.2018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13.5.2018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13.5.2018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13.5.2018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13.5.2018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13.5.2018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13.5.2018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13.5.2018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13.5.2018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13.5.2018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13.5.2018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8288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6000" dirty="0" smtClean="0">
                <a:solidFill>
                  <a:srgbClr val="FF0000"/>
                </a:solidFill>
              </a:rPr>
              <a:t>CIVILIZAČNÉ OCHORENIA</a:t>
            </a:r>
            <a:endParaRPr lang="sk-SK" sz="6000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https://dev.cohladas.sk/images/nespracovane_clanky/1544442999.jpg?imageId=1601619&amp;imageCache=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743200"/>
            <a:ext cx="7772400" cy="38862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457200" y="457200"/>
            <a:ext cx="625427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https://www.youtube.com/watch?v=M5Znm790zKQ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sk-SK" b="1" u="sng" dirty="0" smtClean="0">
                <a:solidFill>
                  <a:srgbClr val="00B050"/>
                </a:solidFill>
              </a:rPr>
              <a:t>Ako predchádzať civilizačným chorobám: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>
                <a:solidFill>
                  <a:schemeClr val="bg1"/>
                </a:solidFill>
              </a:rPr>
              <a:t>  </a:t>
            </a: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zdravá výživa</a:t>
            </a:r>
          </a:p>
          <a:p>
            <a:pPr>
              <a:buFont typeface="Arial" pitchFamily="34" charset="0"/>
              <a:buChar char="•"/>
            </a:pP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 obmedzenie sladkostí a stravovania sa vo </a:t>
            </a:r>
            <a:r>
              <a:rPr lang="sk-SK" b="1" dirty="0" err="1" smtClean="0">
                <a:solidFill>
                  <a:schemeClr val="accent1">
                    <a:lumMod val="75000"/>
                  </a:schemeClr>
                </a:solidFill>
              </a:rPr>
              <a:t>fast-foodoch</a:t>
            </a:r>
            <a:endParaRPr lang="sk-SK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 dostatok zeleniny a ovocia</a:t>
            </a:r>
          </a:p>
          <a:p>
            <a:pPr>
              <a:buFont typeface="Arial" pitchFamily="34" charset="0"/>
              <a:buChar char="•"/>
            </a:pP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 zvýšenie fyzickej aktivity</a:t>
            </a:r>
          </a:p>
          <a:p>
            <a:pPr>
              <a:buFont typeface="Arial" pitchFamily="34" charset="0"/>
              <a:buChar char="•"/>
            </a:pP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 aktívny odpočinok </a:t>
            </a:r>
          </a:p>
          <a:p>
            <a:pPr>
              <a:buFont typeface="Arial" pitchFamily="34" charset="0"/>
              <a:buChar char="•"/>
            </a:pP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 vyhýbanie sa stresu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183880" cy="85555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PRÍČINY: 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http://blog.sme.sk/blog/17975/253187/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3771900" cy="2828926"/>
          </a:xfrm>
          <a:prstGeom prst="rect">
            <a:avLst/>
          </a:prstGeom>
          <a:noFill/>
        </p:spPr>
      </p:pic>
      <p:pic>
        <p:nvPicPr>
          <p:cNvPr id="26628" name="Picture 4" descr="http://www.brainpower.sk/files/img/content/stres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143000"/>
            <a:ext cx="4492903" cy="2819400"/>
          </a:xfrm>
          <a:prstGeom prst="rect">
            <a:avLst/>
          </a:prstGeom>
          <a:noFill/>
        </p:spPr>
      </p:pic>
      <p:pic>
        <p:nvPicPr>
          <p:cNvPr id="26630" name="Picture 6" descr="http://i.sme.sk/cdata/1/51/5163811/fagotfood0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3962400"/>
            <a:ext cx="3600450" cy="2696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183880" cy="74676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K najčastejším ochoreniam patria: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http://i.sme.sk/cdata/5/70/7095175/atac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4667250" cy="3105150"/>
          </a:xfrm>
          <a:prstGeom prst="rect">
            <a:avLst/>
          </a:prstGeom>
          <a:noFill/>
        </p:spPr>
      </p:pic>
      <p:pic>
        <p:nvPicPr>
          <p:cNvPr id="27652" name="Picture 4" descr="http://www.ordinace.cz/img/articles/16b9/1287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600200"/>
            <a:ext cx="4953000" cy="2790825"/>
          </a:xfrm>
          <a:prstGeom prst="rect">
            <a:avLst/>
          </a:prstGeom>
          <a:noFill/>
        </p:spPr>
      </p:pic>
      <p:pic>
        <p:nvPicPr>
          <p:cNvPr id="27654" name="Picture 6" descr="http://static.indianexpress.com/m-images/M_Id_419107_AID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048000"/>
            <a:ext cx="6286500" cy="3810000"/>
          </a:xfrm>
          <a:prstGeom prst="rect">
            <a:avLst/>
          </a:prstGeom>
          <a:noFill/>
        </p:spPr>
      </p:pic>
      <p:pic>
        <p:nvPicPr>
          <p:cNvPr id="27656" name="Picture 8" descr="http://img.blesk.cz/img/1/full/1251987-img-louka-alergie-kvetiny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3088739"/>
            <a:ext cx="5638800" cy="3753435"/>
          </a:xfrm>
          <a:prstGeom prst="rect">
            <a:avLst/>
          </a:prstGeom>
          <a:noFill/>
        </p:spPr>
      </p:pic>
      <p:pic>
        <p:nvPicPr>
          <p:cNvPr id="27658" name="Picture 10" descr="http://natur-produkt.eu/domains/3os58v396s/my_photos/diabete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1523999"/>
            <a:ext cx="6172200" cy="41019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183880" cy="105156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Kardiovaskulárne ochorenia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52600"/>
            <a:ext cx="8183880" cy="4187952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28674" name="Picture 2" descr="http://www.forbio.cz/upload/643-201124_v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7239000" cy="5429250"/>
          </a:xfrm>
          <a:prstGeom prst="rect">
            <a:avLst/>
          </a:prstGeom>
          <a:noFill/>
        </p:spPr>
      </p:pic>
      <p:pic>
        <p:nvPicPr>
          <p:cNvPr id="28676" name="Picture 4" descr="http://kulturistika.ronnie.cz/img/data/clanky/normal/8232_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433362"/>
            <a:ext cx="7848600" cy="38340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183880" cy="105156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CUKROVKA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52600"/>
            <a:ext cx="8183880" cy="4187952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29698" name="Picture 2" descr="http://www.zdravienadosah.sk/resize/afu/226/226/files/organy/pankrea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685800"/>
            <a:ext cx="5181600" cy="5181600"/>
          </a:xfrm>
          <a:prstGeom prst="rect">
            <a:avLst/>
          </a:prstGeom>
          <a:noFill/>
        </p:spPr>
      </p:pic>
      <p:pic>
        <p:nvPicPr>
          <p:cNvPr id="29700" name="Picture 4" descr="http://lugaprofit.sk/wp-content/uploads/2013/12/pankreas.png"/>
          <p:cNvPicPr>
            <a:picLocks noChangeAspect="1" noChangeArrowheads="1"/>
          </p:cNvPicPr>
          <p:nvPr/>
        </p:nvPicPr>
        <p:blipFill>
          <a:blip r:embed="rId3"/>
          <a:srcRect r="23077" b="44654"/>
          <a:stretch>
            <a:fillRect/>
          </a:stretch>
        </p:blipFill>
        <p:spPr bwMode="auto">
          <a:xfrm>
            <a:off x="228600" y="1600200"/>
            <a:ext cx="4662054" cy="34188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183880" cy="105156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Nádorové ochorenia</a:t>
            </a:r>
            <a:endParaRPr lang="sk-SK" dirty="0"/>
          </a:p>
        </p:txBody>
      </p:sp>
      <p:pic>
        <p:nvPicPr>
          <p:cNvPr id="30722" name="Picture 2" descr="http://t4.aimg.sk/magaziny/vXYhRJ8tQdS9jwT8_xpZtg~Ilustra-n-foto.jpg?t=LzgwMHg0NTAvc21hcnQ%3D&amp;h=lOhBd6zufDzajl0PG_Z8RQ&amp;e=2145916800&amp;v=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7620000" cy="4286250"/>
          </a:xfrm>
          <a:prstGeom prst="rect">
            <a:avLst/>
          </a:prstGeom>
          <a:noFill/>
        </p:spPr>
      </p:pic>
      <p:pic>
        <p:nvPicPr>
          <p:cNvPr id="30724" name="Picture 4" descr="http://www.nvr.sk/assets/_resampled/resizedimage470128-KPapoptz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8673696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83880" cy="70104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ALERGIE: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ALERG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66800"/>
            <a:ext cx="5410200" cy="4147820"/>
          </a:xfrm>
          <a:prstGeom prst="rect">
            <a:avLst/>
          </a:prstGeom>
          <a:noFill/>
        </p:spPr>
      </p:pic>
      <p:pic>
        <p:nvPicPr>
          <p:cNvPr id="1028" name="Picture 4" descr="Výsledok vyhľadávania obrázkov pre dopyt alergia prejavy na kož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505200"/>
            <a:ext cx="5038358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83880" cy="77724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OBEZITA</a:t>
            </a:r>
            <a:endParaRPr lang="sk-SK" dirty="0"/>
          </a:p>
        </p:txBody>
      </p:sp>
      <p:pic>
        <p:nvPicPr>
          <p:cNvPr id="20482" name="Picture 2" descr="Výsledok vyhľadávania obrázkov pre dopyt OBEZI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7858125" cy="44005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28</TotalTime>
  <Words>32</Words>
  <PresentationFormat>Prezentácia na obrazovke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Aspekt</vt:lpstr>
      <vt:lpstr>CIVILIZAČNÉ OCHORENIA</vt:lpstr>
      <vt:lpstr>Snímka 2</vt:lpstr>
      <vt:lpstr>PRÍČINY: </vt:lpstr>
      <vt:lpstr>K najčastejším ochoreniam patria:</vt:lpstr>
      <vt:lpstr>Kardiovaskulárne ochorenia</vt:lpstr>
      <vt:lpstr>CUKROVKA</vt:lpstr>
      <vt:lpstr>Nádorové ochorenia</vt:lpstr>
      <vt:lpstr>ALERGIE:</vt:lpstr>
      <vt:lpstr>OBEZITA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CIVILIZAČNÉ OCHORENIA</dc:title>
  <dc:creator>hp</dc:creator>
  <cp:lastModifiedBy>hp</cp:lastModifiedBy>
  <cp:revision>26</cp:revision>
  <dcterms:created xsi:type="dcterms:W3CDTF">2016-06-01T15:33:04Z</dcterms:created>
  <dcterms:modified xsi:type="dcterms:W3CDTF">2018-05-13T07:59:58Z</dcterms:modified>
</cp:coreProperties>
</file>