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31920" y="470264"/>
            <a:ext cx="7628709" cy="1802673"/>
          </a:xfrm>
        </p:spPr>
        <p:txBody>
          <a:bodyPr>
            <a:normAutofit/>
          </a:bodyPr>
          <a:lstStyle/>
          <a:p>
            <a:r>
              <a:rPr lang="sk-SK" b="1" dirty="0"/>
              <a:t>Sociálne vzťahy v skupinách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18" y="2260601"/>
            <a:ext cx="4953850" cy="34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liberálny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397726"/>
            <a:ext cx="10820400" cy="4820959"/>
          </a:xfrm>
        </p:spPr>
        <p:txBody>
          <a:bodyPr/>
          <a:lstStyle/>
          <a:p>
            <a:r>
              <a:rPr lang="sk-SK" dirty="0"/>
              <a:t>Ciele sú definované zamestnancami. </a:t>
            </a:r>
            <a:endParaRPr lang="sk-SK" dirty="0" smtClean="0"/>
          </a:p>
          <a:p>
            <a:r>
              <a:rPr lang="sk-SK" dirty="0" smtClean="0"/>
              <a:t>Neformálna </a:t>
            </a:r>
            <a:r>
              <a:rPr lang="sk-SK" dirty="0"/>
              <a:t>komunikácia. </a:t>
            </a:r>
            <a:endParaRPr lang="sk-SK" dirty="0" smtClean="0"/>
          </a:p>
          <a:p>
            <a:r>
              <a:rPr lang="sk-SK" dirty="0" smtClean="0"/>
              <a:t>Členovia </a:t>
            </a:r>
            <a:r>
              <a:rPr lang="sk-SK" dirty="0"/>
              <a:t>skupiny pracujú podľa svojej predstavy a vedúci je na tej istej úrovni ako ostatní členovia skupiny (voľná súťaž).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97" y="3071585"/>
            <a:ext cx="5491523" cy="36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Skupina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združenie </a:t>
            </a:r>
            <a:r>
              <a:rPr lang="sk-SK" dirty="0"/>
              <a:t>dvoch alebo viacerých ľudí, ktorí sledujú isté spoločné ciele, majú rovnaké alebo podobné názory, či záľuby. </a:t>
            </a:r>
            <a:endParaRPr lang="sk-SK" dirty="0" smtClean="0"/>
          </a:p>
          <a:p>
            <a:r>
              <a:rPr lang="sk-SK" dirty="0"/>
              <a:t> Ich spoločným cieľom je zdieľanie týchto svojich záujmov a ich spoločné zdokonaľovanie či rozširovanie.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5" y="3427095"/>
            <a:ext cx="473964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Skupina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sa </a:t>
            </a:r>
            <a:r>
              <a:rPr lang="sk-SK" dirty="0"/>
              <a:t>v spoločnosti chápe ako prepojenie jednotlivca a spoločnosti. 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ráve </a:t>
            </a:r>
            <a:r>
              <a:rPr lang="sk-SK" dirty="0"/>
              <a:t>skupina pomáha jednotlivcovi zaradiť sa do spoločnosti a jej diania. </a:t>
            </a:r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Skupina </a:t>
            </a:r>
            <a:r>
              <a:rPr lang="sk-SK" b="1" dirty="0"/>
              <a:t>má </a:t>
            </a:r>
            <a:r>
              <a:rPr lang="sk-SK" b="1" dirty="0" smtClean="0"/>
              <a:t>niekoľko </a:t>
            </a:r>
            <a:r>
              <a:rPr lang="sk-SK" b="1" dirty="0"/>
              <a:t>spoločných znakov a to</a:t>
            </a:r>
            <a:r>
              <a:rPr lang="sk-SK" b="1" dirty="0" smtClean="0"/>
              <a:t>:</a:t>
            </a:r>
          </a:p>
          <a:p>
            <a:r>
              <a:rPr lang="sk-SK" b="1" dirty="0"/>
              <a:t>Skupinová </a:t>
            </a:r>
            <a:r>
              <a:rPr lang="sk-SK" b="1" dirty="0" smtClean="0"/>
              <a:t>identita</a:t>
            </a:r>
          </a:p>
          <a:p>
            <a:r>
              <a:rPr lang="sk-SK" b="1" dirty="0"/>
              <a:t>Spoločné činnosti</a:t>
            </a:r>
            <a:r>
              <a:rPr lang="sk-SK" dirty="0"/>
              <a:t> </a:t>
            </a:r>
            <a:endParaRPr lang="sk-SK" dirty="0" smtClean="0"/>
          </a:p>
          <a:p>
            <a:r>
              <a:rPr lang="sk-SK" b="1" dirty="0"/>
              <a:t>Spoločné </a:t>
            </a:r>
            <a:r>
              <a:rPr lang="sk-SK" b="1" dirty="0" smtClean="0"/>
              <a:t>ciele</a:t>
            </a:r>
          </a:p>
          <a:p>
            <a:r>
              <a:rPr lang="sk-SK" b="1" dirty="0"/>
              <a:t>Vnútorná štruktúra</a:t>
            </a:r>
            <a:endParaRPr lang="sk-SK" b="1" dirty="0" smtClean="0"/>
          </a:p>
          <a:p>
            <a:pPr marL="0" indent="0">
              <a:buNone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103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476104"/>
            <a:ext cx="10820400" cy="4742582"/>
          </a:xfrm>
        </p:spPr>
        <p:txBody>
          <a:bodyPr/>
          <a:lstStyle/>
          <a:p>
            <a:r>
              <a:rPr lang="sk-SK" dirty="0"/>
              <a:t>členovia sociálnych skupín si medzi sebou vytvárajú rôzne </a:t>
            </a:r>
            <a:r>
              <a:rPr lang="sk-SK" dirty="0" smtClean="0"/>
              <a:t>vzťahy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vzniká štruktúra skupiny.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Pri </a:t>
            </a:r>
            <a:r>
              <a:rPr lang="sk-SK" b="1" dirty="0"/>
              <a:t>plnení úloh </a:t>
            </a:r>
            <a:r>
              <a:rPr lang="sk-SK" dirty="0"/>
              <a:t>sa </a:t>
            </a:r>
            <a:r>
              <a:rPr lang="sk-SK" dirty="0" smtClean="0"/>
              <a:t>môžu </a:t>
            </a:r>
            <a:r>
              <a:rPr lang="sk-SK" b="1" dirty="0"/>
              <a:t>členovia skupiny </a:t>
            </a:r>
            <a:r>
              <a:rPr lang="sk-SK" dirty="0" smtClean="0"/>
              <a:t>správať rozdielne.</a:t>
            </a:r>
          </a:p>
          <a:p>
            <a:pPr marL="0" indent="0">
              <a:buNone/>
            </a:pPr>
            <a:r>
              <a:rPr lang="sk-SK" dirty="0" smtClean="0"/>
              <a:t>Môžu:</a:t>
            </a:r>
          </a:p>
          <a:p>
            <a:r>
              <a:rPr lang="sk-SK" dirty="0" smtClean="0"/>
              <a:t>spolupracovať</a:t>
            </a:r>
          </a:p>
          <a:p>
            <a:r>
              <a:rPr lang="sk-SK" dirty="0" smtClean="0"/>
              <a:t>súperiť</a:t>
            </a:r>
          </a:p>
          <a:p>
            <a:r>
              <a:rPr lang="sk-SK" dirty="0" smtClean="0"/>
              <a:t>sledovať svoje záujmy</a:t>
            </a:r>
            <a:endParaRPr lang="sk-SK" dirty="0"/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963294" y="1985555"/>
            <a:ext cx="822960" cy="2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kooperácia - Workshopy | Topcoach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936" y="2939144"/>
            <a:ext cx="2857500" cy="1905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14" y="3433356"/>
            <a:ext cx="3809998" cy="190499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961546"/>
            <a:ext cx="2273482" cy="17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Vodca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775012"/>
            <a:ext cx="10820400" cy="4443673"/>
          </a:xfrm>
        </p:spPr>
        <p:txBody>
          <a:bodyPr/>
          <a:lstStyle/>
          <a:p>
            <a:r>
              <a:rPr lang="sk-SK" dirty="0" smtClean="0"/>
              <a:t>je </a:t>
            </a:r>
            <a:r>
              <a:rPr lang="sk-SK" dirty="0"/>
              <a:t>to hlavná osobnosť skupiny, </a:t>
            </a:r>
            <a:r>
              <a:rPr lang="sk-SK" dirty="0" smtClean="0"/>
              <a:t>ktorá skupinu vedie </a:t>
            </a:r>
            <a:r>
              <a:rPr lang="sk-SK" dirty="0"/>
              <a:t>a </a:t>
            </a:r>
            <a:r>
              <a:rPr lang="sk-SK" dirty="0" smtClean="0"/>
              <a:t>určuje </a:t>
            </a:r>
            <a:r>
              <a:rPr lang="sk-SK" dirty="0"/>
              <a:t>jej smerovanie a aj jej </a:t>
            </a:r>
            <a:r>
              <a:rPr lang="sk-SK" dirty="0" smtClean="0"/>
              <a:t>činnosti</a:t>
            </a:r>
          </a:p>
          <a:p>
            <a:r>
              <a:rPr lang="sk-SK" dirty="0" smtClean="0"/>
              <a:t>musí byť inteligentný, schopný sám seba ovládať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52" y="3068040"/>
            <a:ext cx="5589495" cy="362794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8" y="3166857"/>
            <a:ext cx="5726887" cy="30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Vodca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má na činnosť skupiny veľký vplyv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Dobrý vodca:</a:t>
            </a:r>
          </a:p>
          <a:p>
            <a:r>
              <a:rPr lang="sk-SK" dirty="0" smtClean="0"/>
              <a:t>plánuje a realizuje aktivity</a:t>
            </a:r>
          </a:p>
          <a:p>
            <a:r>
              <a:rPr lang="sk-SK" dirty="0" smtClean="0"/>
              <a:t>zastupuje skupinu navonok</a:t>
            </a:r>
          </a:p>
          <a:p>
            <a:r>
              <a:rPr lang="sk-SK" dirty="0" smtClean="0"/>
              <a:t>spája členov skupiny</a:t>
            </a:r>
          </a:p>
          <a:p>
            <a:r>
              <a:rPr lang="sk-SK" dirty="0" smtClean="0"/>
              <a:t>odmeňuje a trestá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t="24736"/>
          <a:stretch/>
        </p:blipFill>
        <p:spPr>
          <a:xfrm>
            <a:off x="5774951" y="3092824"/>
            <a:ext cx="6067425" cy="25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Najznámejšie štýly riadenia skupiny: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b="1" dirty="0" smtClean="0"/>
              <a:t>demokratický</a:t>
            </a:r>
          </a:p>
          <a:p>
            <a:r>
              <a:rPr lang="sk-SK" sz="3600" b="1" dirty="0" smtClean="0"/>
              <a:t>diktátorský</a:t>
            </a:r>
          </a:p>
          <a:p>
            <a:r>
              <a:rPr lang="sk-SK" sz="3600" b="1" dirty="0" smtClean="0"/>
              <a:t>liberálny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2" y="1822270"/>
            <a:ext cx="6621372" cy="41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Demokratický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rmAutofit/>
          </a:bodyPr>
          <a:lstStyle/>
          <a:p>
            <a:r>
              <a:rPr lang="sk-SK" sz="2800" dirty="0"/>
              <a:t>Spoločné stanovenie cieľov. </a:t>
            </a:r>
            <a:endParaRPr lang="sk-SK" sz="2800" dirty="0" smtClean="0"/>
          </a:p>
          <a:p>
            <a:r>
              <a:rPr lang="sk-SK" sz="2800" dirty="0" smtClean="0"/>
              <a:t>Obojstranná </a:t>
            </a:r>
            <a:r>
              <a:rPr lang="sk-SK" sz="2800" dirty="0"/>
              <a:t>komunikácia, diskusia. </a:t>
            </a:r>
            <a:endParaRPr lang="sk-SK" sz="2800" dirty="0" smtClean="0"/>
          </a:p>
          <a:p>
            <a:r>
              <a:rPr lang="sk-SK" sz="2800" dirty="0" smtClean="0"/>
              <a:t>Rozhodnutia </a:t>
            </a:r>
            <a:r>
              <a:rPr lang="sk-SK" sz="2800" dirty="0"/>
              <a:t>sa prijmú po diskusii.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3556418"/>
            <a:ext cx="6995160" cy="28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diktátorský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5800" y="1449978"/>
            <a:ext cx="10820400" cy="4768708"/>
          </a:xfrm>
        </p:spPr>
        <p:txBody>
          <a:bodyPr/>
          <a:lstStyle/>
          <a:p>
            <a:r>
              <a:rPr lang="sk-SK" sz="2400" dirty="0" smtClean="0"/>
              <a:t>Ciele </a:t>
            </a:r>
            <a:r>
              <a:rPr lang="sk-SK" sz="2400" dirty="0"/>
              <a:t>stanovuje výhradne vodca. </a:t>
            </a:r>
            <a:endParaRPr lang="sk-SK" sz="2400" dirty="0" smtClean="0"/>
          </a:p>
          <a:p>
            <a:r>
              <a:rPr lang="sk-SK" sz="2400" dirty="0" smtClean="0"/>
              <a:t>Komunikácia </a:t>
            </a:r>
            <a:r>
              <a:rPr lang="sk-SK" sz="2400" dirty="0"/>
              <a:t>zhora nadol formou príkazov. </a:t>
            </a:r>
            <a:endParaRPr lang="sk-SK" sz="2400" dirty="0" smtClean="0"/>
          </a:p>
          <a:p>
            <a:r>
              <a:rPr lang="sk-SK" sz="2400" dirty="0" smtClean="0"/>
              <a:t>Vedúci </a:t>
            </a:r>
            <a:r>
              <a:rPr lang="sk-SK" sz="2400" dirty="0"/>
              <a:t>rozhodne o tom, čo a ako sa urobí.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8" y="2798075"/>
            <a:ext cx="5837465" cy="388608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68" y="2864692"/>
            <a:ext cx="289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0509"/>
      </p:ext>
    </p:extLst>
  </p:cSld>
  <p:clrMapOvr>
    <a:masterClrMapping/>
  </p:clrMapOvr>
</p:sld>
</file>

<file path=ppt/theme/theme1.xml><?xml version="1.0" encoding="utf-8"?>
<a:theme xmlns:a="http://schemas.openxmlformats.org/drawingml/2006/main" name="Výpary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92</TotalTime>
  <Words>218</Words>
  <Application>Microsoft Office PowerPoint</Application>
  <PresentationFormat>Širokouhlá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Výpary</vt:lpstr>
      <vt:lpstr>Sociálne vzťahy v skupinách</vt:lpstr>
      <vt:lpstr>Skupina</vt:lpstr>
      <vt:lpstr>Skupina</vt:lpstr>
      <vt:lpstr>Prezentácia programu PowerPoint</vt:lpstr>
      <vt:lpstr>Vodca</vt:lpstr>
      <vt:lpstr>Vodca</vt:lpstr>
      <vt:lpstr>Najznámejšie štýly riadenia skupiny:</vt:lpstr>
      <vt:lpstr>Demokratický</vt:lpstr>
      <vt:lpstr>diktátorský </vt:lpstr>
      <vt:lpstr>liberálny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vzťahy v skupinách</dc:title>
  <dc:creator>User</dc:creator>
  <cp:lastModifiedBy>Radúz</cp:lastModifiedBy>
  <cp:revision>11</cp:revision>
  <dcterms:created xsi:type="dcterms:W3CDTF">2020-11-26T19:27:43Z</dcterms:created>
  <dcterms:modified xsi:type="dcterms:W3CDTF">2023-11-19T13:02:31Z</dcterms:modified>
</cp:coreProperties>
</file>