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a Bikárová" userId="b5f0442d982ea31c" providerId="LiveId" clId="{BA367A74-E518-424F-ABF2-1078DD2ADA8A}"/>
    <pc:docChg chg="undo redo custSel modSld">
      <pc:chgData name="Vanesa Bikárová" userId="b5f0442d982ea31c" providerId="LiveId" clId="{BA367A74-E518-424F-ABF2-1078DD2ADA8A}" dt="2021-04-22T09:50:26.713" v="173" actId="20577"/>
      <pc:docMkLst>
        <pc:docMk/>
      </pc:docMkLst>
      <pc:sldChg chg="modSp">
        <pc:chgData name="Vanesa Bikárová" userId="b5f0442d982ea31c" providerId="LiveId" clId="{BA367A74-E518-424F-ABF2-1078DD2ADA8A}" dt="2021-04-22T09:40:11.418" v="127"/>
        <pc:sldMkLst>
          <pc:docMk/>
          <pc:sldMk cId="86059628" sldId="256"/>
        </pc:sldMkLst>
        <pc:spChg chg="mod">
          <ac:chgData name="Vanesa Bikárová" userId="b5f0442d982ea31c" providerId="LiveId" clId="{BA367A74-E518-424F-ABF2-1078DD2ADA8A}" dt="2021-04-22T09:40:11.418" v="127"/>
          <ac:spMkLst>
            <pc:docMk/>
            <pc:sldMk cId="86059628" sldId="256"/>
            <ac:spMk id="2" creationId="{CB757616-7829-43FF-8017-9C6600B67EBC}"/>
          </ac:spMkLst>
        </pc:spChg>
      </pc:sldChg>
      <pc:sldChg chg="modSp mod modAnim">
        <pc:chgData name="Vanesa Bikárová" userId="b5f0442d982ea31c" providerId="LiveId" clId="{BA367A74-E518-424F-ABF2-1078DD2ADA8A}" dt="2021-04-22T09:50:26.713" v="173" actId="20577"/>
        <pc:sldMkLst>
          <pc:docMk/>
          <pc:sldMk cId="3300945555" sldId="257"/>
        </pc:sldMkLst>
        <pc:spChg chg="mod">
          <ac:chgData name="Vanesa Bikárová" userId="b5f0442d982ea31c" providerId="LiveId" clId="{BA367A74-E518-424F-ABF2-1078DD2ADA8A}" dt="2021-04-22T09:40:11.418" v="127"/>
          <ac:spMkLst>
            <pc:docMk/>
            <pc:sldMk cId="3300945555" sldId="257"/>
            <ac:spMk id="2" creationId="{5DABE3BD-76E9-4971-AD94-AE5291838374}"/>
          </ac:spMkLst>
        </pc:spChg>
        <pc:spChg chg="mod">
          <ac:chgData name="Vanesa Bikárová" userId="b5f0442d982ea31c" providerId="LiveId" clId="{BA367A74-E518-424F-ABF2-1078DD2ADA8A}" dt="2021-04-22T09:50:26.713" v="173" actId="20577"/>
          <ac:spMkLst>
            <pc:docMk/>
            <pc:sldMk cId="3300945555" sldId="257"/>
            <ac:spMk id="3" creationId="{1FEB0DCA-CA4D-47CD-A942-E9E151F31F5B}"/>
          </ac:spMkLst>
        </pc:spChg>
      </pc:sldChg>
      <pc:sldChg chg="modSp mod">
        <pc:chgData name="Vanesa Bikárová" userId="b5f0442d982ea31c" providerId="LiveId" clId="{BA367A74-E518-424F-ABF2-1078DD2ADA8A}" dt="2021-04-22T09:40:11.418" v="127"/>
        <pc:sldMkLst>
          <pc:docMk/>
          <pc:sldMk cId="1123425392" sldId="258"/>
        </pc:sldMkLst>
        <pc:spChg chg="mod">
          <ac:chgData name="Vanesa Bikárová" userId="b5f0442d982ea31c" providerId="LiveId" clId="{BA367A74-E518-424F-ABF2-1078DD2ADA8A}" dt="2021-04-22T09:40:11.418" v="127"/>
          <ac:spMkLst>
            <pc:docMk/>
            <pc:sldMk cId="1123425392" sldId="258"/>
            <ac:spMk id="2" creationId="{815B9F1C-19B3-48FD-AF0D-F24D27538A78}"/>
          </ac:spMkLst>
        </pc:spChg>
        <pc:spChg chg="mod">
          <ac:chgData name="Vanesa Bikárová" userId="b5f0442d982ea31c" providerId="LiveId" clId="{BA367A74-E518-424F-ABF2-1078DD2ADA8A}" dt="2021-04-22T09:40:11.418" v="127"/>
          <ac:spMkLst>
            <pc:docMk/>
            <pc:sldMk cId="1123425392" sldId="258"/>
            <ac:spMk id="3" creationId="{7B720C0A-271A-48B4-9707-541EB2954DFC}"/>
          </ac:spMkLst>
        </pc:spChg>
      </pc:sldChg>
      <pc:sldChg chg="addSp delSp modSp mod">
        <pc:chgData name="Vanesa Bikárová" userId="b5f0442d982ea31c" providerId="LiveId" clId="{BA367A74-E518-424F-ABF2-1078DD2ADA8A}" dt="2021-04-22T09:45:44.733" v="154" actId="1076"/>
        <pc:sldMkLst>
          <pc:docMk/>
          <pc:sldMk cId="9263087" sldId="259"/>
        </pc:sldMkLst>
        <pc:spChg chg="add del mod">
          <ac:chgData name="Vanesa Bikárová" userId="b5f0442d982ea31c" providerId="LiveId" clId="{BA367A74-E518-424F-ABF2-1078DD2ADA8A}" dt="2021-04-15T09:43:44.682" v="27" actId="478"/>
          <ac:spMkLst>
            <pc:docMk/>
            <pc:sldMk cId="9263087" sldId="259"/>
            <ac:spMk id="6" creationId="{C2B17C4D-211F-44E6-AB9E-AE0F16E4E958}"/>
          </ac:spMkLst>
        </pc:spChg>
        <pc:spChg chg="add del mod">
          <ac:chgData name="Vanesa Bikárová" userId="b5f0442d982ea31c" providerId="LiveId" clId="{BA367A74-E518-424F-ABF2-1078DD2ADA8A}" dt="2021-04-22T09:41:25.220" v="131" actId="478"/>
          <ac:spMkLst>
            <pc:docMk/>
            <pc:sldMk cId="9263087" sldId="259"/>
            <ac:spMk id="7" creationId="{85445523-C73E-4F6F-B1EF-D75ED9175F86}"/>
          </ac:spMkLst>
        </pc:spChg>
        <pc:picChg chg="add mod">
          <ac:chgData name="Vanesa Bikárová" userId="b5f0442d982ea31c" providerId="LiveId" clId="{BA367A74-E518-424F-ABF2-1078DD2ADA8A}" dt="2021-04-22T09:45:44.733" v="154" actId="1076"/>
          <ac:picMkLst>
            <pc:docMk/>
            <pc:sldMk cId="9263087" sldId="259"/>
            <ac:picMk id="2" creationId="{EF168484-4F9E-450C-9059-8FE80AE3339C}"/>
          </ac:picMkLst>
        </pc:picChg>
        <pc:picChg chg="add mod">
          <ac:chgData name="Vanesa Bikárová" userId="b5f0442d982ea31c" providerId="LiveId" clId="{BA367A74-E518-424F-ABF2-1078DD2ADA8A}" dt="2021-04-22T09:41:32.311" v="132"/>
          <ac:picMkLst>
            <pc:docMk/>
            <pc:sldMk cId="9263087" sldId="259"/>
            <ac:picMk id="3" creationId="{8C63B597-4E8A-4600-A054-5466AA591BD1}"/>
          </ac:picMkLst>
        </pc:picChg>
        <pc:picChg chg="add mod">
          <ac:chgData name="Vanesa Bikárová" userId="b5f0442d982ea31c" providerId="LiveId" clId="{BA367A74-E518-424F-ABF2-1078DD2ADA8A}" dt="2021-04-15T09:40:20.136" v="23" actId="14861"/>
          <ac:picMkLst>
            <pc:docMk/>
            <pc:sldMk cId="9263087" sldId="259"/>
            <ac:picMk id="5" creationId="{F58063F0-4B1E-4EC0-AB8E-8B80FAC11E72}"/>
          </ac:picMkLst>
        </pc:picChg>
      </pc:sldChg>
      <pc:sldChg chg="addSp modSp mod modClrScheme chgLayout">
        <pc:chgData name="Vanesa Bikárová" userId="b5f0442d982ea31c" providerId="LiveId" clId="{BA367A74-E518-424F-ABF2-1078DD2ADA8A}" dt="2021-04-22T09:40:11.418" v="127"/>
        <pc:sldMkLst>
          <pc:docMk/>
          <pc:sldMk cId="4095847404" sldId="260"/>
        </pc:sldMkLst>
        <pc:spChg chg="mod ord">
          <ac:chgData name="Vanesa Bikárová" userId="b5f0442d982ea31c" providerId="LiveId" clId="{BA367A74-E518-424F-ABF2-1078DD2ADA8A}" dt="2021-04-22T09:40:11.418" v="127"/>
          <ac:spMkLst>
            <pc:docMk/>
            <pc:sldMk cId="4095847404" sldId="260"/>
            <ac:spMk id="2" creationId="{D4714F9F-8B62-4A28-903B-72F0B195C945}"/>
          </ac:spMkLst>
        </pc:spChg>
        <pc:spChg chg="add mod ord">
          <ac:chgData name="Vanesa Bikárová" userId="b5f0442d982ea31c" providerId="LiveId" clId="{BA367A74-E518-424F-ABF2-1078DD2ADA8A}" dt="2021-04-22T09:40:11.418" v="127"/>
          <ac:spMkLst>
            <pc:docMk/>
            <pc:sldMk cId="4095847404" sldId="260"/>
            <ac:spMk id="3" creationId="{411A06DE-CAF5-4E56-8C0A-2FA8DAB35D01}"/>
          </ac:spMkLst>
        </pc:spChg>
      </pc:sldChg>
      <pc:sldChg chg="addSp delSp modSp mod">
        <pc:chgData name="Vanesa Bikárová" userId="b5f0442d982ea31c" providerId="LiveId" clId="{BA367A74-E518-424F-ABF2-1078DD2ADA8A}" dt="2021-04-22T09:48:24.301" v="161" actId="207"/>
        <pc:sldMkLst>
          <pc:docMk/>
          <pc:sldMk cId="2258936215" sldId="261"/>
        </pc:sldMkLst>
        <pc:spChg chg="add del mod">
          <ac:chgData name="Vanesa Bikárová" userId="b5f0442d982ea31c" providerId="LiveId" clId="{BA367A74-E518-424F-ABF2-1078DD2ADA8A}" dt="2021-04-22T09:41:38.903" v="133" actId="478"/>
          <ac:spMkLst>
            <pc:docMk/>
            <pc:sldMk cId="2258936215" sldId="261"/>
            <ac:spMk id="6" creationId="{6C67D42C-4F6C-4D1B-803F-341A9174F8C2}"/>
          </ac:spMkLst>
        </pc:spChg>
        <pc:picChg chg="add mod">
          <ac:chgData name="Vanesa Bikárová" userId="b5f0442d982ea31c" providerId="LiveId" clId="{BA367A74-E518-424F-ABF2-1078DD2ADA8A}" dt="2021-04-22T09:48:24.301" v="161" actId="207"/>
          <ac:picMkLst>
            <pc:docMk/>
            <pc:sldMk cId="2258936215" sldId="261"/>
            <ac:picMk id="2" creationId="{FAC1E8D8-DC26-4441-8565-89923F46F93D}"/>
          </ac:picMkLst>
        </pc:picChg>
        <pc:picChg chg="add mod">
          <ac:chgData name="Vanesa Bikárová" userId="b5f0442d982ea31c" providerId="LiveId" clId="{BA367A74-E518-424F-ABF2-1078DD2ADA8A}" dt="2021-04-22T09:42:33.966" v="139"/>
          <ac:picMkLst>
            <pc:docMk/>
            <pc:sldMk cId="2258936215" sldId="261"/>
            <ac:picMk id="3" creationId="{58F2FC06-9B83-4847-828B-0561899E1790}"/>
          </ac:picMkLst>
        </pc:picChg>
        <pc:picChg chg="add mod">
          <ac:chgData name="Vanesa Bikárová" userId="b5f0442d982ea31c" providerId="LiveId" clId="{BA367A74-E518-424F-ABF2-1078DD2ADA8A}" dt="2021-04-15T09:48:50.292" v="43" actId="1440"/>
          <ac:picMkLst>
            <pc:docMk/>
            <pc:sldMk cId="2258936215" sldId="261"/>
            <ac:picMk id="5" creationId="{F92D86E7-9703-42D6-9F1D-C247B33DC485}"/>
          </ac:picMkLst>
        </pc:picChg>
      </pc:sldChg>
      <pc:sldChg chg="addSp modSp mod modClrScheme chgLayout">
        <pc:chgData name="Vanesa Bikárová" userId="b5f0442d982ea31c" providerId="LiveId" clId="{BA367A74-E518-424F-ABF2-1078DD2ADA8A}" dt="2021-04-22T09:40:11.418" v="127"/>
        <pc:sldMkLst>
          <pc:docMk/>
          <pc:sldMk cId="2571046472" sldId="262"/>
        </pc:sldMkLst>
        <pc:spChg chg="mod ord">
          <ac:chgData name="Vanesa Bikárová" userId="b5f0442d982ea31c" providerId="LiveId" clId="{BA367A74-E518-424F-ABF2-1078DD2ADA8A}" dt="2021-04-22T09:40:11.418" v="127"/>
          <ac:spMkLst>
            <pc:docMk/>
            <pc:sldMk cId="2571046472" sldId="262"/>
            <ac:spMk id="2" creationId="{0FBCDF8C-D4CD-4308-94A3-BCCD30ED4478}"/>
          </ac:spMkLst>
        </pc:spChg>
        <pc:spChg chg="add mod ord">
          <ac:chgData name="Vanesa Bikárová" userId="b5f0442d982ea31c" providerId="LiveId" clId="{BA367A74-E518-424F-ABF2-1078DD2ADA8A}" dt="2021-04-22T09:40:11.418" v="127"/>
          <ac:spMkLst>
            <pc:docMk/>
            <pc:sldMk cId="2571046472" sldId="262"/>
            <ac:spMk id="3" creationId="{A51D22B0-F785-4576-AFFA-121973F76B4E}"/>
          </ac:spMkLst>
        </pc:spChg>
      </pc:sldChg>
      <pc:sldChg chg="addSp delSp modSp mod">
        <pc:chgData name="Vanesa Bikárová" userId="b5f0442d982ea31c" providerId="LiveId" clId="{BA367A74-E518-424F-ABF2-1078DD2ADA8A}" dt="2021-04-22T09:47:31.718" v="160" actId="207"/>
        <pc:sldMkLst>
          <pc:docMk/>
          <pc:sldMk cId="3139568427" sldId="263"/>
        </pc:sldMkLst>
        <pc:spChg chg="add mod">
          <ac:chgData name="Vanesa Bikárová" userId="b5f0442d982ea31c" providerId="LiveId" clId="{BA367A74-E518-424F-ABF2-1078DD2ADA8A}" dt="2021-04-22T09:47:31.718" v="160" actId="207"/>
          <ac:spMkLst>
            <pc:docMk/>
            <pc:sldMk cId="3139568427" sldId="263"/>
            <ac:spMk id="2" creationId="{9F35A0D9-50C3-452E-999B-40C31CE1D846}"/>
          </ac:spMkLst>
        </pc:spChg>
        <pc:spChg chg="add del mod">
          <ac:chgData name="Vanesa Bikárová" userId="b5f0442d982ea31c" providerId="LiveId" clId="{BA367A74-E518-424F-ABF2-1078DD2ADA8A}" dt="2021-04-22T09:41:47.619" v="134" actId="478"/>
          <ac:spMkLst>
            <pc:docMk/>
            <pc:sldMk cId="3139568427" sldId="263"/>
            <ac:spMk id="6" creationId="{B2DF5D53-B9D7-40F5-8D8F-8E7A5A7C3BDB}"/>
          </ac:spMkLst>
        </pc:spChg>
        <pc:picChg chg="add mod">
          <ac:chgData name="Vanesa Bikárová" userId="b5f0442d982ea31c" providerId="LiveId" clId="{BA367A74-E518-424F-ABF2-1078DD2ADA8A}" dt="2021-04-15T09:53:07.403" v="60" actId="1076"/>
          <ac:picMkLst>
            <pc:docMk/>
            <pc:sldMk cId="3139568427" sldId="263"/>
            <ac:picMk id="3" creationId="{D8AA5D88-3FD7-4DF1-B5AB-E12B80DE9B09}"/>
          </ac:picMkLst>
        </pc:picChg>
        <pc:picChg chg="add mod">
          <ac:chgData name="Vanesa Bikárová" userId="b5f0442d982ea31c" providerId="LiveId" clId="{BA367A74-E518-424F-ABF2-1078DD2ADA8A}" dt="2021-04-22T09:42:24.719" v="138"/>
          <ac:picMkLst>
            <pc:docMk/>
            <pc:sldMk cId="3139568427" sldId="263"/>
            <ac:picMk id="5" creationId="{6C593D39-F775-483C-8DB3-B471DFA326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112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775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035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5856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8978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3383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9405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099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844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060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30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896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76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810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78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5A88-2733-4DDE-A510-B2C9023DB7F8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266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5A88-2733-4DDE-A510-B2C9023DB7F8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8E85A-9ED7-45D9-9BD9-6B7A0C14BF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882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757616-7829-43FF-8017-9C6600B67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Slovenské hrady a zámky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DA9625F-FD61-4184-9800-AF03E69FB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20323"/>
            <a:ext cx="5052811" cy="437677"/>
          </a:xfrm>
        </p:spPr>
        <p:txBody>
          <a:bodyPr/>
          <a:lstStyle/>
          <a:p>
            <a:r>
              <a:rPr lang="sk-SK" dirty="0"/>
              <a:t>Vanesa Bikárová, 15.4.2021, Prakovce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605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ABE3BD-76E9-4971-AD94-AE529183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FEB0DCA-CA4D-47CD-A942-E9E151F31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 action="ppaction://hlinksldjump"/>
              </a:rPr>
              <a:t>Spišský hrad</a:t>
            </a:r>
            <a:endParaRPr lang="sk-SK" dirty="0"/>
          </a:p>
          <a:p>
            <a:r>
              <a:rPr lang="sk-SK" dirty="0">
                <a:hlinkClick r:id="rId3" action="ppaction://hlinksldjump"/>
              </a:rPr>
              <a:t>Trenčiansky hrad</a:t>
            </a:r>
            <a:endParaRPr lang="sk-SK" dirty="0"/>
          </a:p>
          <a:p>
            <a:r>
              <a:rPr lang="sk-SK" dirty="0">
                <a:hlinkClick r:id="rId4" action="ppaction://hlinksldjump"/>
              </a:rPr>
              <a:t>Bratislavský hrad</a:t>
            </a:r>
            <a:endParaRPr lang="sk-SK" dirty="0"/>
          </a:p>
          <a:p>
            <a:r>
              <a:rPr lang="sk-SK" dirty="0"/>
              <a:t>Záver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094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5B9F1C-19B3-48FD-AF0D-F24D2753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Spišský hrad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720C0A-271A-48B4-9707-541EB2954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Spišský hrad je zrúcanina hradu, ktorá zaberá vrchol travertínovej kopy Spišský hradný vrch. </a:t>
            </a:r>
          </a:p>
          <a:p>
            <a:r>
              <a:rPr lang="sk-SK" dirty="0"/>
              <a:t>Travertínová kopa s nadmorskou výškou 634 m sa vypína dvesto metrov nad okolím.</a:t>
            </a:r>
          </a:p>
          <a:p>
            <a:r>
              <a:rPr lang="sk-SK" dirty="0"/>
              <a:t> Takmer kolmými stenami, vysokými 20 – 40 metrov, vytvára aj bez kamenných múrov neprístupné a nedobytné miesto. </a:t>
            </a:r>
          </a:p>
          <a:p>
            <a:r>
              <a:rPr lang="sk-SK" dirty="0"/>
              <a:t>Obdobie od 10. do polovice 13. storočia bolo naplnené bojmi za formovanie raného uhorského štátu. </a:t>
            </a:r>
          </a:p>
        </p:txBody>
      </p:sp>
    </p:spTree>
    <p:extLst>
      <p:ext uri="{BB962C8B-B14F-4D97-AF65-F5344CB8AC3E}">
        <p14:creationId xmlns:p14="http://schemas.microsoft.com/office/powerpoint/2010/main" val="112342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hlinkClick r:id="rId2" action="ppaction://hlinksldjump"/>
            <a:extLst>
              <a:ext uri="{FF2B5EF4-FFF2-40B4-BE49-F238E27FC236}">
                <a16:creationId xmlns:a16="http://schemas.microsoft.com/office/drawing/2014/main" id="{8C63B597-4E8A-4600-A054-5466AA591B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6096000" cy="405180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F58063F0-4B1E-4EC0-AB8E-8B80FAC11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1848" y="3683228"/>
            <a:ext cx="7710152" cy="3174771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2" name="Obrázok 1">
            <a:extLst>
              <a:ext uri="{FF2B5EF4-FFF2-40B4-BE49-F238E27FC236}">
                <a16:creationId xmlns:a16="http://schemas.microsoft.com/office/drawing/2014/main" id="{EF168484-4F9E-450C-9059-8FE80AE33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8949" y="5168367"/>
            <a:ext cx="1408298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714F9F-8B62-4A28-903B-72F0B195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Trenčiansky hrad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1A06DE-CAF5-4E56-8C0A-2FA8DAB3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Trenčín je pomerne rozsiahly zrenovovaný hrad, týčiaci sa na strmom vápencovom brale priamo nad mestom Trenčín.</a:t>
            </a:r>
          </a:p>
          <a:p>
            <a:r>
              <a:rPr lang="sk-SK" dirty="0"/>
              <a:t>Je charakteristickou dominantou nielen Trenčína, ale aj celého Stredného Považia.</a:t>
            </a:r>
          </a:p>
          <a:p>
            <a:r>
              <a:rPr lang="sk-SK" dirty="0"/>
              <a:t>Hrad je po nespočetných rekonštrukciách, keďže ho v roku 1790 úplne zničil požiar a do polovice 20. storočia stál prakticky ako ruina nad mestom.</a:t>
            </a:r>
          </a:p>
          <a:p>
            <a:r>
              <a:rPr lang="sk-SK" dirty="0"/>
              <a:t> Dnes sa na hrade nachádzajú stále expozície vzťahujúce sa na dejiny regiónu a samotného hradu.</a:t>
            </a:r>
          </a:p>
        </p:txBody>
      </p:sp>
    </p:spTree>
    <p:extLst>
      <p:ext uri="{BB962C8B-B14F-4D97-AF65-F5344CB8AC3E}">
        <p14:creationId xmlns:p14="http://schemas.microsoft.com/office/powerpoint/2010/main" val="409584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hlinkClick r:id="rId2" action="ppaction://hlinksldjump"/>
            <a:extLst>
              <a:ext uri="{FF2B5EF4-FFF2-40B4-BE49-F238E27FC236}">
                <a16:creationId xmlns:a16="http://schemas.microsoft.com/office/drawing/2014/main" id="{58F2FC06-9B83-4847-828B-0561899E1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23" y="103032"/>
            <a:ext cx="6821510" cy="3833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F92D86E7-9703-42D6-9F1D-C247B33DC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" y="3629618"/>
            <a:ext cx="4500117" cy="253292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" name="Obrázok 1">
            <a:extLst>
              <a:ext uri="{FF2B5EF4-FFF2-40B4-BE49-F238E27FC236}">
                <a16:creationId xmlns:a16="http://schemas.microsoft.com/office/drawing/2014/main" id="{FAC1E8D8-DC26-4441-8565-89923F46F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4003" y="5876004"/>
            <a:ext cx="1408298" cy="57307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893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BCDF8C-D4CD-4308-94A3-BCCD30ED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Bratislavský hrad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1D22B0-F785-4576-AFFA-121973F7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Bratislavský hrad je súbor stavieb v historickom areáli, ktorý zaberá vrchol návršia na juhozápadnom ostrohu malokarpatského chrbta na ľavom brehu Dunaja v Bratislave. </a:t>
            </a:r>
          </a:p>
          <a:p>
            <a:r>
              <a:rPr lang="sk-SK" dirty="0"/>
              <a:t>Svojím zástojom v dejinách Veľkej Moravy, Uhorska, Česko-Slovenska a moderného Slovenska predstavuje Bratislavský hrad významný pamätník spoločensko-historického vývoja v tejto oblasti.</a:t>
            </a:r>
          </a:p>
          <a:p>
            <a:r>
              <a:rPr lang="sk-SK" dirty="0"/>
              <a:t>Prvé známe pomenovanie </a:t>
            </a:r>
            <a:r>
              <a:rPr lang="sk-SK" dirty="0" err="1"/>
              <a:t>Brezalauspurch</a:t>
            </a:r>
            <a:r>
              <a:rPr lang="sk-SK" dirty="0"/>
              <a:t> uvádzané v </a:t>
            </a:r>
            <a:r>
              <a:rPr lang="sk-SK" dirty="0" err="1"/>
              <a:t>Soľnohradských</a:t>
            </a:r>
            <a:r>
              <a:rPr lang="sk-SK" dirty="0"/>
              <a:t> letopisoch pochádza z roku 907. </a:t>
            </a:r>
          </a:p>
          <a:p>
            <a:r>
              <a:rPr lang="sk-SK" dirty="0"/>
              <a:t>Súčasný názov sa ujal až pred polovicou 19. storočia zásluhou štúrovcov.</a:t>
            </a:r>
          </a:p>
        </p:txBody>
      </p:sp>
    </p:spTree>
    <p:extLst>
      <p:ext uri="{BB962C8B-B14F-4D97-AF65-F5344CB8AC3E}">
        <p14:creationId xmlns:p14="http://schemas.microsoft.com/office/powerpoint/2010/main" val="257104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D8AA5D88-3FD7-4DF1-B5AB-E12B80DE9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063" y="2665927"/>
            <a:ext cx="5168390" cy="4076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>
            <a:hlinkClick r:id="rId3" action="ppaction://hlinksldjump"/>
            <a:extLst>
              <a:ext uri="{FF2B5EF4-FFF2-40B4-BE49-F238E27FC236}">
                <a16:creationId xmlns:a16="http://schemas.microsoft.com/office/drawing/2014/main" id="{6C593D39-F775-483C-8DB3-B471DFA32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95060" cy="4460584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Šípka: zakrivená doľava 1">
            <a:hlinkClick r:id="rId3" action="ppaction://hlinksldjump"/>
            <a:extLst>
              <a:ext uri="{FF2B5EF4-FFF2-40B4-BE49-F238E27FC236}">
                <a16:creationId xmlns:a16="http://schemas.microsoft.com/office/drawing/2014/main" id="{9F35A0D9-50C3-452E-999B-40C31CE1D846}"/>
              </a:ext>
            </a:extLst>
          </p:cNvPr>
          <p:cNvSpPr/>
          <p:nvPr/>
        </p:nvSpPr>
        <p:spPr>
          <a:xfrm>
            <a:off x="4249052" y="5190186"/>
            <a:ext cx="1391894" cy="52803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OBSAH</a:t>
            </a:r>
          </a:p>
        </p:txBody>
      </p:sp>
    </p:spTree>
    <p:extLst>
      <p:ext uri="{BB962C8B-B14F-4D97-AF65-F5344CB8AC3E}">
        <p14:creationId xmlns:p14="http://schemas.microsoft.com/office/powerpoint/2010/main" val="313956842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TM02900688[[fn=Fazeta]]</Template>
  <TotalTime>74</TotalTime>
  <Words>242</Words>
  <Application>Microsoft Office PowerPoint</Application>
  <PresentationFormat>Širokouhlá</PresentationFormat>
  <Paragraphs>23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Fazeta</vt:lpstr>
      <vt:lpstr>Slovenské hrady a zámky</vt:lpstr>
      <vt:lpstr>Obsah</vt:lpstr>
      <vt:lpstr>Spišský hrad</vt:lpstr>
      <vt:lpstr>Prezentácia programu PowerPoint</vt:lpstr>
      <vt:lpstr>Trenčiansky hrad</vt:lpstr>
      <vt:lpstr>Prezentácia programu PowerPoint</vt:lpstr>
      <vt:lpstr>Bratislavský hrad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Slovenské hrady a zámky</dc:title>
  <dc:creator>Vanesa Bikárová</dc:creator>
  <cp:lastModifiedBy>Vanesa Bikárová</cp:lastModifiedBy>
  <cp:revision>5</cp:revision>
  <dcterms:created xsi:type="dcterms:W3CDTF">2021-04-15T09:12:55Z</dcterms:created>
  <dcterms:modified xsi:type="dcterms:W3CDTF">2021-04-22T09:51:18Z</dcterms:modified>
</cp:coreProperties>
</file>