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50" y="9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ek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 s citac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vda nebo neprav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pPr/>
              <a:t>12/3/2023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pPr/>
              <a:t>12/3/2023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B4C5A306-EC23-8B4D-BC25-7FB1A7BF9C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>
                <a:highlight>
                  <a:srgbClr val="FFFF00"/>
                </a:highlight>
              </a:rPr>
              <a:t>Zdravý štýl života v rodine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xmlns="" id="{D6C6062C-8D13-B243-ABEB-C72524E86A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sk-SK" noProof="1"/>
          </a:p>
        </p:txBody>
      </p:sp>
      <p:pic>
        <p:nvPicPr>
          <p:cNvPr id="1026" name="Picture 2" descr="Zdravý životný štýl ako zdroj životnej spokojnosti | Magazine">
            <a:extLst>
              <a:ext uri="{FF2B5EF4-FFF2-40B4-BE49-F238E27FC236}">
                <a16:creationId xmlns:a16="http://schemas.microsoft.com/office/drawing/2014/main" xmlns="" id="{543A9734-A8CA-4154-8DB9-45F9FE9D7C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6400" y="-5097"/>
            <a:ext cx="2495600" cy="1417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ýchle tempo životného štýlu odvracia pozornosť od nástrah, ktoré so sebou  prináša - Menučka magazín">
            <a:extLst>
              <a:ext uri="{FF2B5EF4-FFF2-40B4-BE49-F238E27FC236}">
                <a16:creationId xmlns:a16="http://schemas.microsoft.com/office/drawing/2014/main" xmlns="" id="{060B0636-E6BC-462E-A57E-0D1FF98CAB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89240"/>
            <a:ext cx="2423592" cy="1268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2388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3A79BCEB-55AD-1F48-B4B5-E80EA453F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Životný štýl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xmlns="" id="{E3FB76BF-8B16-7E45-8CD2-B05A5E182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800" b="1" dirty="0">
                <a:highlight>
                  <a:srgbClr val="00FF00"/>
                </a:highlight>
              </a:rPr>
              <a:t>Štýl života </a:t>
            </a:r>
            <a:r>
              <a:rPr lang="sk-SK" sz="2800" b="1" dirty="0"/>
              <a:t>– </a:t>
            </a:r>
            <a:r>
              <a:rPr lang="sk-SK" sz="2800" dirty="0">
                <a:highlight>
                  <a:srgbClr val="FFFF00"/>
                </a:highlight>
              </a:rPr>
              <a:t>špecifický spôsob konania človeka a spoločnosti</a:t>
            </a:r>
          </a:p>
          <a:p>
            <a:r>
              <a:rPr lang="sk-SK" sz="2800" b="1" dirty="0">
                <a:highlight>
                  <a:srgbClr val="00FF00"/>
                </a:highlight>
              </a:rPr>
              <a:t>Spôsob života</a:t>
            </a:r>
            <a:r>
              <a:rPr lang="sk-SK" sz="2800" b="1" dirty="0"/>
              <a:t> – </a:t>
            </a:r>
            <a:r>
              <a:rPr lang="sk-SK" sz="2800" dirty="0">
                <a:highlight>
                  <a:srgbClr val="FFFF00"/>
                </a:highlight>
              </a:rPr>
              <a:t>súhrn rôznych </a:t>
            </a:r>
            <a:r>
              <a:rPr lang="sk-SK" sz="2800" dirty="0"/>
              <a:t>druhov </a:t>
            </a:r>
            <a:r>
              <a:rPr lang="sk-SK" sz="2800" dirty="0">
                <a:highlight>
                  <a:srgbClr val="FFFF00"/>
                </a:highlight>
              </a:rPr>
              <a:t>činností človeka a spoločnosti</a:t>
            </a:r>
            <a:r>
              <a:rPr lang="sk-SK" sz="2800" dirty="0"/>
              <a:t>...</a:t>
            </a:r>
            <a:endParaRPr lang="sk-SK" sz="2800" b="1" dirty="0"/>
          </a:p>
        </p:txBody>
      </p:sp>
      <p:sp>
        <p:nvSpPr>
          <p:cNvPr id="4098" name="AutoShape 2" descr="METODIKA TVORB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4100" name="Picture 4" descr="METODIKA TVORBY"/>
          <p:cNvPicPr>
            <a:picLocks noChangeAspect="1" noChangeArrowheads="1"/>
          </p:cNvPicPr>
          <p:nvPr/>
        </p:nvPicPr>
        <p:blipFill>
          <a:blip r:embed="rId2"/>
          <a:srcRect b="5487"/>
          <a:stretch>
            <a:fillRect/>
          </a:stretch>
        </p:blipFill>
        <p:spPr bwMode="auto">
          <a:xfrm>
            <a:off x="10239375" y="4643422"/>
            <a:ext cx="1952625" cy="2214578"/>
          </a:xfrm>
          <a:prstGeom prst="rect">
            <a:avLst/>
          </a:prstGeom>
          <a:noFill/>
        </p:spPr>
      </p:pic>
      <p:pic>
        <p:nvPicPr>
          <p:cNvPr id="4102" name="Picture 6" descr="Hula Hoop Graphics, Designs &amp; Templates from GraphicRive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4636956"/>
            <a:ext cx="2690792" cy="222104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39075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78F2DDB5-3D3F-BB43-B09F-A4F39419D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Pre zdravé telo aj dušu 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xmlns="" id="{514F5C59-9968-E24C-BFBC-036CEF4C18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k-SK" sz="2800" b="1">
                <a:highlight>
                  <a:srgbClr val="FFFF00"/>
                </a:highlight>
              </a:rPr>
              <a:t>Pre normálny </a:t>
            </a:r>
            <a:r>
              <a:rPr lang="sk-SK" sz="2800" b="1">
                <a:highlight>
                  <a:srgbClr val="00FFFF"/>
                </a:highlight>
              </a:rPr>
              <a:t>duševný</a:t>
            </a:r>
            <a:r>
              <a:rPr lang="sk-SK" sz="2800" b="1"/>
              <a:t> a </a:t>
            </a:r>
            <a:r>
              <a:rPr lang="sk-SK" sz="2800" b="1">
                <a:highlight>
                  <a:srgbClr val="00FFFF"/>
                </a:highlight>
              </a:rPr>
              <a:t>telesný vývin </a:t>
            </a:r>
            <a:r>
              <a:rPr lang="sk-SK" sz="2800">
                <a:highlight>
                  <a:srgbClr val="00FFFF"/>
                </a:highlight>
              </a:rPr>
              <a:t>detí</a:t>
            </a:r>
            <a:r>
              <a:rPr lang="sk-SK" sz="2800"/>
              <a:t> je </a:t>
            </a:r>
            <a:r>
              <a:rPr lang="sk-SK" sz="2800">
                <a:highlight>
                  <a:srgbClr val="FFFF00"/>
                </a:highlight>
              </a:rPr>
              <a:t>dôležitý </a:t>
            </a:r>
            <a:r>
              <a:rPr lang="sk-SK" sz="2800" b="1">
                <a:solidFill>
                  <a:srgbClr val="FF0000"/>
                </a:solidFill>
                <a:highlight>
                  <a:srgbClr val="FFFF00"/>
                </a:highlight>
              </a:rPr>
              <a:t>zdravý spôsob života</a:t>
            </a:r>
            <a:r>
              <a:rPr lang="sk-SK" sz="2800">
                <a:highlight>
                  <a:srgbClr val="FFFF00"/>
                </a:highlight>
              </a:rPr>
              <a:t> rodiny</a:t>
            </a:r>
            <a:r>
              <a:rPr lang="sk-SK" sz="2800"/>
              <a:t>…</a:t>
            </a:r>
          </a:p>
          <a:p>
            <a:r>
              <a:rPr lang="sk-SK" sz="2800">
                <a:highlight>
                  <a:srgbClr val="FFFF00"/>
                </a:highlight>
              </a:rPr>
              <a:t>Na </a:t>
            </a:r>
            <a:r>
              <a:rPr lang="sk-SK" sz="2800" u="sng">
                <a:highlight>
                  <a:srgbClr val="00FFFF"/>
                </a:highlight>
              </a:rPr>
              <a:t>zdravý duševný vývin </a:t>
            </a:r>
            <a:r>
              <a:rPr lang="sk-SK" sz="2800">
                <a:highlight>
                  <a:srgbClr val="00FFFF"/>
                </a:highlight>
              </a:rPr>
              <a:t>detí </a:t>
            </a:r>
            <a:r>
              <a:rPr lang="sk-SK" sz="2800">
                <a:highlight>
                  <a:srgbClr val="FFFF00"/>
                </a:highlight>
              </a:rPr>
              <a:t>vplýva</a:t>
            </a:r>
            <a:r>
              <a:rPr lang="sk-SK" sz="2800"/>
              <a:t>:</a:t>
            </a:r>
          </a:p>
          <a:p>
            <a:r>
              <a:rPr lang="sk-SK">
                <a:solidFill>
                  <a:srgbClr val="FF0000"/>
                </a:solidFill>
              </a:rPr>
              <a:t>1)</a:t>
            </a:r>
            <a:r>
              <a:rPr lang="sk-SK"/>
              <a:t> </a:t>
            </a:r>
            <a:r>
              <a:rPr lang="sk-SK" b="1">
                <a:highlight>
                  <a:srgbClr val="00FF00"/>
                </a:highlight>
              </a:rPr>
              <a:t>harmónia</a:t>
            </a:r>
            <a:r>
              <a:rPr lang="sk-SK" b="1"/>
              <a:t>, </a:t>
            </a:r>
            <a:r>
              <a:rPr lang="sk-SK" b="1">
                <a:highlight>
                  <a:srgbClr val="00FF00"/>
                </a:highlight>
              </a:rPr>
              <a:t>láska</a:t>
            </a:r>
            <a:r>
              <a:rPr lang="sk-SK"/>
              <a:t>, úcta </a:t>
            </a:r>
            <a:r>
              <a:rPr lang="sk-SK" b="1">
                <a:highlight>
                  <a:srgbClr val="00FF00"/>
                </a:highlight>
              </a:rPr>
              <a:t>v rodine</a:t>
            </a:r>
          </a:p>
          <a:p>
            <a:r>
              <a:rPr lang="sk-SK">
                <a:solidFill>
                  <a:srgbClr val="00B050"/>
                </a:solidFill>
              </a:rPr>
              <a:t>2)</a:t>
            </a:r>
            <a:r>
              <a:rPr lang="sk-SK"/>
              <a:t> </a:t>
            </a:r>
            <a:r>
              <a:rPr lang="sk-SK" b="1">
                <a:highlight>
                  <a:srgbClr val="00FF00"/>
                </a:highlight>
              </a:rPr>
              <a:t>spoločne</a:t>
            </a:r>
            <a:r>
              <a:rPr lang="sk-SK" b="1"/>
              <a:t> </a:t>
            </a:r>
            <a:r>
              <a:rPr lang="sk-SK" b="1">
                <a:highlight>
                  <a:srgbClr val="00FF00"/>
                </a:highlight>
              </a:rPr>
              <a:t>strávený</a:t>
            </a:r>
            <a:r>
              <a:rPr lang="sk-SK" b="1"/>
              <a:t> voľný </a:t>
            </a:r>
            <a:r>
              <a:rPr lang="sk-SK" b="1">
                <a:highlight>
                  <a:srgbClr val="00FF00"/>
                </a:highlight>
              </a:rPr>
              <a:t>čas</a:t>
            </a:r>
          </a:p>
          <a:p>
            <a:r>
              <a:rPr lang="sk-SK">
                <a:solidFill>
                  <a:srgbClr val="00B0F0"/>
                </a:solidFill>
              </a:rPr>
              <a:t>3)</a:t>
            </a:r>
            <a:r>
              <a:rPr lang="sk-SK"/>
              <a:t> </a:t>
            </a:r>
            <a:r>
              <a:rPr lang="sk-SK" b="1">
                <a:highlight>
                  <a:srgbClr val="00FF00"/>
                </a:highlight>
              </a:rPr>
              <a:t>záujem</a:t>
            </a:r>
            <a:r>
              <a:rPr lang="sk-SK" b="1"/>
              <a:t> </a:t>
            </a:r>
            <a:r>
              <a:rPr lang="sk-SK" b="1">
                <a:highlight>
                  <a:srgbClr val="00FF00"/>
                </a:highlight>
              </a:rPr>
              <a:t>o</a:t>
            </a:r>
            <a:r>
              <a:rPr lang="sk-SK" b="1"/>
              <a:t> život toho </a:t>
            </a:r>
            <a:r>
              <a:rPr lang="sk-SK" b="1">
                <a:highlight>
                  <a:srgbClr val="00FF00"/>
                </a:highlight>
              </a:rPr>
              <a:t>druhého</a:t>
            </a:r>
            <a:r>
              <a:rPr lang="sk-SK"/>
              <a:t>…</a:t>
            </a:r>
          </a:p>
          <a:p>
            <a:r>
              <a:rPr lang="sk-SK"/>
              <a:t>4) </a:t>
            </a:r>
            <a:r>
              <a:rPr lang="sk-SK" b="1">
                <a:highlight>
                  <a:srgbClr val="00FF00"/>
                </a:highlight>
              </a:rPr>
              <a:t>pomoc</a:t>
            </a:r>
            <a:r>
              <a:rPr lang="sk-SK" b="1"/>
              <a:t> </a:t>
            </a:r>
            <a:r>
              <a:rPr lang="sk-SK" b="1">
                <a:highlight>
                  <a:srgbClr val="00FF00"/>
                </a:highlight>
              </a:rPr>
              <a:t>rodičov </a:t>
            </a:r>
            <a:r>
              <a:rPr lang="sk-SK" b="1"/>
              <a:t>pri riešení problémov detí</a:t>
            </a:r>
            <a:endParaRPr lang="sk-SK" b="1" dirty="0"/>
          </a:p>
        </p:txBody>
      </p:sp>
      <p:pic>
        <p:nvPicPr>
          <p:cNvPr id="3074" name="Picture 2" descr="Sport Cliparts kostenlos | Clipart Panda - Free Clipart Images"/>
          <p:cNvPicPr>
            <a:picLocks noChangeAspect="1" noChangeArrowheads="1"/>
          </p:cNvPicPr>
          <p:nvPr/>
        </p:nvPicPr>
        <p:blipFill>
          <a:blip r:embed="rId2"/>
          <a:srcRect b="7715"/>
          <a:stretch>
            <a:fillRect/>
          </a:stretch>
        </p:blipFill>
        <p:spPr bwMode="auto">
          <a:xfrm>
            <a:off x="9672654" y="4533014"/>
            <a:ext cx="2519346" cy="2324986"/>
          </a:xfrm>
          <a:prstGeom prst="rect">
            <a:avLst/>
          </a:prstGeom>
          <a:noFill/>
        </p:spPr>
      </p:pic>
      <p:pic>
        <p:nvPicPr>
          <p:cNvPr id="2050" name="Picture 2" descr="Rodiny na sebe nemají čas – nezvládají budovat vztahy | Aktuality |  Zpravodajství | FLORENCE - Odborný časopis pro ošetřovatelství a ostatní  zdravotnické profese">
            <a:extLst>
              <a:ext uri="{FF2B5EF4-FFF2-40B4-BE49-F238E27FC236}">
                <a16:creationId xmlns:a16="http://schemas.microsoft.com/office/drawing/2014/main" xmlns="" id="{3DA39545-FC6C-4FB4-855F-5A441037A9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2" y="0"/>
            <a:ext cx="3724275" cy="1412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7958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4AE7F265-52AE-FB4B-BEE6-FDFDC9AF0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Zdravé telo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xmlns="" id="{B984179F-FC1A-5347-A8C2-7D8496097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800" dirty="0">
                <a:highlight>
                  <a:srgbClr val="FFFF00"/>
                </a:highlight>
              </a:rPr>
              <a:t>Zdravý </a:t>
            </a:r>
            <a:r>
              <a:rPr lang="sk-SK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telesný vývin </a:t>
            </a:r>
            <a:r>
              <a:rPr lang="sk-SK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dieťaťa v rodine </a:t>
            </a:r>
            <a:r>
              <a:rPr lang="sk-SK" sz="2800" dirty="0">
                <a:highlight>
                  <a:srgbClr val="FFFF00"/>
                </a:highlight>
              </a:rPr>
              <a:t>zabezpečíme</a:t>
            </a:r>
            <a:r>
              <a:rPr lang="sk-SK" sz="2800" dirty="0"/>
              <a:t>:</a:t>
            </a:r>
          </a:p>
          <a:p>
            <a:r>
              <a:rPr lang="sk-SK" sz="2800" dirty="0"/>
              <a:t>A) </a:t>
            </a:r>
            <a:r>
              <a:rPr lang="sk-SK" sz="2800" b="1" dirty="0">
                <a:highlight>
                  <a:srgbClr val="00FFFF"/>
                </a:highlight>
              </a:rPr>
              <a:t>zdravou stravou</a:t>
            </a:r>
          </a:p>
          <a:p>
            <a:r>
              <a:rPr lang="sk-SK" sz="2800" dirty="0"/>
              <a:t>B) </a:t>
            </a:r>
            <a:r>
              <a:rPr lang="sk-SK" sz="2800" dirty="0">
                <a:highlight>
                  <a:srgbClr val="00FFFF"/>
                </a:highlight>
              </a:rPr>
              <a:t>pohybom</a:t>
            </a:r>
            <a:r>
              <a:rPr lang="sk-SK" sz="2800" dirty="0"/>
              <a:t> </a:t>
            </a:r>
            <a:r>
              <a:rPr lang="sk-SK" sz="2800" dirty="0">
                <a:highlight>
                  <a:srgbClr val="00FFFF"/>
                </a:highlight>
              </a:rPr>
              <a:t>na</a:t>
            </a:r>
            <a:r>
              <a:rPr lang="sk-SK" sz="2800" dirty="0"/>
              <a:t> čerstvom </a:t>
            </a:r>
            <a:r>
              <a:rPr lang="sk-SK" sz="2800" dirty="0">
                <a:highlight>
                  <a:srgbClr val="00FFFF"/>
                </a:highlight>
              </a:rPr>
              <a:t>vzduchu</a:t>
            </a:r>
            <a:r>
              <a:rPr lang="sk-SK" sz="2800" dirty="0"/>
              <a:t>, </a:t>
            </a:r>
            <a:r>
              <a:rPr lang="sk-SK" sz="2800" b="1" dirty="0">
                <a:highlight>
                  <a:srgbClr val="00FFFF"/>
                </a:highlight>
              </a:rPr>
              <a:t>športom</a:t>
            </a:r>
          </a:p>
          <a:p>
            <a:r>
              <a:rPr lang="sk-SK" sz="2800" dirty="0"/>
              <a:t>C) celkovou </a:t>
            </a:r>
            <a:r>
              <a:rPr lang="sk-SK" sz="2800" b="1" dirty="0">
                <a:highlight>
                  <a:srgbClr val="00FFFF"/>
                </a:highlight>
              </a:rPr>
              <a:t>regeneráciou</a:t>
            </a:r>
          </a:p>
          <a:p>
            <a:r>
              <a:rPr lang="sk-SK" sz="2800" dirty="0"/>
              <a:t>D) </a:t>
            </a:r>
            <a:r>
              <a:rPr lang="sk-SK" sz="2800" b="1" dirty="0">
                <a:highlight>
                  <a:srgbClr val="00FFFF"/>
                </a:highlight>
              </a:rPr>
              <a:t>odolávaním</a:t>
            </a:r>
            <a:r>
              <a:rPr lang="sk-SK" sz="2800" b="1" dirty="0"/>
              <a:t> </a:t>
            </a:r>
            <a:r>
              <a:rPr lang="sk-SK" sz="2800" dirty="0"/>
              <a:t>rôznym </a:t>
            </a:r>
            <a:r>
              <a:rPr lang="sk-SK" sz="2800" b="1" dirty="0">
                <a:highlight>
                  <a:srgbClr val="00FFFF"/>
                </a:highlight>
              </a:rPr>
              <a:t>závislostiam</a:t>
            </a:r>
          </a:p>
        </p:txBody>
      </p:sp>
      <p:pic>
        <p:nvPicPr>
          <p:cNvPr id="3074" name="Picture 2" descr="Zdravé stravovanie detí. Čo nesmie v ich jedálníčku chýbať? | Naše Deti">
            <a:extLst>
              <a:ext uri="{FF2B5EF4-FFF2-40B4-BE49-F238E27FC236}">
                <a16:creationId xmlns:a16="http://schemas.microsoft.com/office/drawing/2014/main" xmlns="" id="{01D872E9-846E-4CBA-82DD-7B5329D1E9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6321" y="3212976"/>
            <a:ext cx="3164802" cy="3645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3079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0087D438-8994-A24D-9956-8FEA8F9F9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Telo a duša = harmónia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xmlns="" id="{4AA7C400-B18A-924A-9947-E93C1483A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800" b="1" dirty="0">
                <a:highlight>
                  <a:srgbClr val="00FFFF"/>
                </a:highlight>
              </a:rPr>
              <a:t>Duševne</a:t>
            </a:r>
            <a:r>
              <a:rPr lang="sk-SK" sz="2800" b="1" dirty="0"/>
              <a:t> a </a:t>
            </a:r>
            <a:r>
              <a:rPr lang="sk-SK" sz="2800" b="1" dirty="0">
                <a:highlight>
                  <a:srgbClr val="00FF00"/>
                </a:highlight>
              </a:rPr>
              <a:t>telesne </a:t>
            </a:r>
            <a:r>
              <a:rPr lang="sk-SK" sz="2800" b="1" dirty="0">
                <a:highlight>
                  <a:srgbClr val="FFFF00"/>
                </a:highlight>
              </a:rPr>
              <a:t>zdravý človek je schopný prežiť spokojný a šťastný život </a:t>
            </a:r>
            <a:r>
              <a:rPr lang="sk-SK" sz="2800" b="1" dirty="0"/>
              <a:t>…</a:t>
            </a:r>
          </a:p>
        </p:txBody>
      </p:sp>
      <p:pic>
        <p:nvPicPr>
          <p:cNvPr id="1026" name="Picture 2" descr="Free Harmony Sign, Download Free Clip Art, Free Clip Art on Clipart Librar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24364" y="3767149"/>
            <a:ext cx="3090850" cy="30908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08434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Funkcie  rodiny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Výchovná</a:t>
            </a:r>
          </a:p>
          <a:p>
            <a:r>
              <a:rPr lang="sk-SK" dirty="0" smtClean="0"/>
              <a:t>Emocionálna (citová)</a:t>
            </a:r>
          </a:p>
          <a:p>
            <a:r>
              <a:rPr lang="sk-SK" dirty="0" smtClean="0"/>
              <a:t>Ekonomická (zabezpečiť bývanie, stravu </a:t>
            </a:r>
            <a:r>
              <a:rPr lang="sk-SK" smtClean="0"/>
              <a:t>a potreby)</a:t>
            </a:r>
            <a:endParaRPr lang="sk-SK" dirty="0" smtClean="0"/>
          </a:p>
          <a:p>
            <a:r>
              <a:rPr lang="sk-SK" dirty="0" smtClean="0"/>
              <a:t>Reprodukčná (zabezpečiť potomstvo)</a:t>
            </a:r>
          </a:p>
          <a:p>
            <a:r>
              <a:rPr lang="sk-SK" dirty="0" smtClean="0"/>
              <a:t>Oddychová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2062317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ka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155</Words>
  <Application>Microsoft Office PowerPoint</Application>
  <PresentationFormat>Širokouhlá</PresentationFormat>
  <Paragraphs>25</Paragraphs>
  <Slides>6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2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6</vt:i4>
      </vt:variant>
    </vt:vector>
  </HeadingPairs>
  <TitlesOfParts>
    <vt:vector size="9" baseType="lpstr">
      <vt:lpstr>Arial</vt:lpstr>
      <vt:lpstr>Garamond</vt:lpstr>
      <vt:lpstr>Organika</vt:lpstr>
      <vt:lpstr>Zdravý štýl života v rodine</vt:lpstr>
      <vt:lpstr>Životný štýl</vt:lpstr>
      <vt:lpstr>Pre zdravé telo aj dušu </vt:lpstr>
      <vt:lpstr>Zdravé telo</vt:lpstr>
      <vt:lpstr>Telo a duša = harmónia</vt:lpstr>
      <vt:lpstr>Funkcie  rodiny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Zdravý štýl života v rodine</dc:title>
  <dc:creator>Branislav Benčič</dc:creator>
  <cp:lastModifiedBy>Radúz</cp:lastModifiedBy>
  <cp:revision>18</cp:revision>
  <dcterms:created xsi:type="dcterms:W3CDTF">2021-01-20T14:55:02Z</dcterms:created>
  <dcterms:modified xsi:type="dcterms:W3CDTF">2023-12-03T10:21:11Z</dcterms:modified>
</cp:coreProperties>
</file>