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2" r:id="rId7"/>
    <p:sldId id="263" r:id="rId8"/>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sk-SK"/>
          </a:p>
        </p:txBody>
      </p:sp>
      <p:sp>
        <p:nvSpPr>
          <p:cNvPr id="4" name="Zástupný objekt pre dátum 3"/>
          <p:cNvSpPr>
            <a:spLocks noGrp="1"/>
          </p:cNvSpPr>
          <p:nvPr>
            <p:ph type="dt" sz="half" idx="10"/>
          </p:nvPr>
        </p:nvSpPr>
        <p:spPr/>
        <p:txBody>
          <a:bodyPr/>
          <a:lstStyle/>
          <a:p>
            <a:fld id="{0E6F9449-3FD4-452C-B490-F6ADF9550A79}" type="datetimeFigureOut">
              <a:rPr lang="sk-SK" smtClean="0"/>
              <a:t>7. 11. 2022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7035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objekt pre zvislý text 2"/>
          <p:cNvSpPr>
            <a:spLocks noGrp="1"/>
          </p:cNvSpPr>
          <p:nvPr>
            <p:ph type="body" orient="vert" idx="1"/>
          </p:nvPr>
        </p:nvSpPr>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dátum 3"/>
          <p:cNvSpPr>
            <a:spLocks noGrp="1"/>
          </p:cNvSpPr>
          <p:nvPr>
            <p:ph type="dt" sz="half" idx="10"/>
          </p:nvPr>
        </p:nvSpPr>
        <p:spPr/>
        <p:txBody>
          <a:bodyPr/>
          <a:lstStyle/>
          <a:p>
            <a:fld id="{0E6F9449-3FD4-452C-B490-F6ADF9550A79}" type="datetimeFigureOut">
              <a:rPr lang="sk-SK" smtClean="0"/>
              <a:t>7. 11. 2022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300348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objekt pre zvislý text 2"/>
          <p:cNvSpPr>
            <a:spLocks noGrp="1"/>
          </p:cNvSpPr>
          <p:nvPr>
            <p:ph type="body" orient="vert" idx="1"/>
          </p:nvPr>
        </p:nvSpPr>
        <p:spPr>
          <a:xfrm>
            <a:off x="838200" y="365125"/>
            <a:ext cx="7734300" cy="5811838"/>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dátum 3"/>
          <p:cNvSpPr>
            <a:spLocks noGrp="1"/>
          </p:cNvSpPr>
          <p:nvPr>
            <p:ph type="dt" sz="half" idx="10"/>
          </p:nvPr>
        </p:nvSpPr>
        <p:spPr/>
        <p:txBody>
          <a:bodyPr/>
          <a:lstStyle/>
          <a:p>
            <a:fld id="{0E6F9449-3FD4-452C-B490-F6ADF9550A79}" type="datetimeFigureOut">
              <a:rPr lang="sk-SK" smtClean="0"/>
              <a:t>7. 11. 2022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9208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objekt pre obsah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dátum 3"/>
          <p:cNvSpPr>
            <a:spLocks noGrp="1"/>
          </p:cNvSpPr>
          <p:nvPr>
            <p:ph type="dt" sz="half" idx="10"/>
          </p:nvPr>
        </p:nvSpPr>
        <p:spPr/>
        <p:txBody>
          <a:bodyPr/>
          <a:lstStyle/>
          <a:p>
            <a:fld id="{0E6F9449-3FD4-452C-B490-F6ADF9550A79}" type="datetimeFigureOut">
              <a:rPr lang="sk-SK" smtClean="0"/>
              <a:t>7. 11. 2022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423658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objekt pre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Zástupný objekt pre dátum 3"/>
          <p:cNvSpPr>
            <a:spLocks noGrp="1"/>
          </p:cNvSpPr>
          <p:nvPr>
            <p:ph type="dt" sz="half" idx="10"/>
          </p:nvPr>
        </p:nvSpPr>
        <p:spPr/>
        <p:txBody>
          <a:bodyPr/>
          <a:lstStyle/>
          <a:p>
            <a:fld id="{0E6F9449-3FD4-452C-B490-F6ADF9550A79}" type="datetimeFigureOut">
              <a:rPr lang="sk-SK" smtClean="0"/>
              <a:t>7. 11. 2022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183826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objekt pre obsah 2"/>
          <p:cNvSpPr>
            <a:spLocks noGrp="1"/>
          </p:cNvSpPr>
          <p:nvPr>
            <p:ph sz="half" idx="1"/>
          </p:nvPr>
        </p:nvSpPr>
        <p:spPr>
          <a:xfrm>
            <a:off x="838200" y="1825625"/>
            <a:ext cx="5181600" cy="4351338"/>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obsah 3"/>
          <p:cNvSpPr>
            <a:spLocks noGrp="1"/>
          </p:cNvSpPr>
          <p:nvPr>
            <p:ph sz="half" idx="2"/>
          </p:nvPr>
        </p:nvSpPr>
        <p:spPr>
          <a:xfrm>
            <a:off x="6172200" y="1825625"/>
            <a:ext cx="5181600" cy="4351338"/>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objekt pre dátum 4"/>
          <p:cNvSpPr>
            <a:spLocks noGrp="1"/>
          </p:cNvSpPr>
          <p:nvPr>
            <p:ph type="dt" sz="half" idx="10"/>
          </p:nvPr>
        </p:nvSpPr>
        <p:spPr/>
        <p:txBody>
          <a:bodyPr/>
          <a:lstStyle/>
          <a:p>
            <a:fld id="{0E6F9449-3FD4-452C-B490-F6ADF9550A79}" type="datetimeFigureOut">
              <a:rPr lang="sk-SK" smtClean="0"/>
              <a:t>7. 11. 2022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412451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objekt pre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Zástupný objekt pre obsah 3"/>
          <p:cNvSpPr>
            <a:spLocks noGrp="1"/>
          </p:cNvSpPr>
          <p:nvPr>
            <p:ph sz="half" idx="2"/>
          </p:nvPr>
        </p:nvSpPr>
        <p:spPr>
          <a:xfrm>
            <a:off x="839788" y="2505075"/>
            <a:ext cx="5157787" cy="3684588"/>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objekt pre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Zástupný objekt pre obsah 5"/>
          <p:cNvSpPr>
            <a:spLocks noGrp="1"/>
          </p:cNvSpPr>
          <p:nvPr>
            <p:ph sz="quarter" idx="4"/>
          </p:nvPr>
        </p:nvSpPr>
        <p:spPr>
          <a:xfrm>
            <a:off x="6172200" y="2505075"/>
            <a:ext cx="5183188" cy="3684588"/>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objekt pre dátum 6"/>
          <p:cNvSpPr>
            <a:spLocks noGrp="1"/>
          </p:cNvSpPr>
          <p:nvPr>
            <p:ph type="dt" sz="half" idx="10"/>
          </p:nvPr>
        </p:nvSpPr>
        <p:spPr/>
        <p:txBody>
          <a:bodyPr/>
          <a:lstStyle/>
          <a:p>
            <a:fld id="{0E6F9449-3FD4-452C-B490-F6ADF9550A79}" type="datetimeFigureOut">
              <a:rPr lang="sk-SK" smtClean="0"/>
              <a:t>7. 11. 2022</a:t>
            </a:fld>
            <a:endParaRPr lang="sk-SK"/>
          </a:p>
        </p:txBody>
      </p:sp>
      <p:sp>
        <p:nvSpPr>
          <p:cNvPr id="8" name="Zástupný objekt pre pätu 7"/>
          <p:cNvSpPr>
            <a:spLocks noGrp="1"/>
          </p:cNvSpPr>
          <p:nvPr>
            <p:ph type="ftr" sz="quarter" idx="11"/>
          </p:nvPr>
        </p:nvSpPr>
        <p:spPr/>
        <p:txBody>
          <a:bodyPr/>
          <a:lstStyle/>
          <a:p>
            <a:endParaRPr lang="sk-SK"/>
          </a:p>
        </p:txBody>
      </p:sp>
      <p:sp>
        <p:nvSpPr>
          <p:cNvPr id="9" name="Zástupný objekt pre číslo snímky 8"/>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1297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objekt pre dátum 2"/>
          <p:cNvSpPr>
            <a:spLocks noGrp="1"/>
          </p:cNvSpPr>
          <p:nvPr>
            <p:ph type="dt" sz="half" idx="10"/>
          </p:nvPr>
        </p:nvSpPr>
        <p:spPr/>
        <p:txBody>
          <a:bodyPr/>
          <a:lstStyle/>
          <a:p>
            <a:fld id="{0E6F9449-3FD4-452C-B490-F6ADF9550A79}" type="datetimeFigureOut">
              <a:rPr lang="sk-SK" smtClean="0"/>
              <a:t>7. 11. 2022</a:t>
            </a:fld>
            <a:endParaRPr lang="sk-SK"/>
          </a:p>
        </p:txBody>
      </p:sp>
      <p:sp>
        <p:nvSpPr>
          <p:cNvPr id="4" name="Zástupný objekt pre pätu 3"/>
          <p:cNvSpPr>
            <a:spLocks noGrp="1"/>
          </p:cNvSpPr>
          <p:nvPr>
            <p:ph type="ftr" sz="quarter" idx="11"/>
          </p:nvPr>
        </p:nvSpPr>
        <p:spPr/>
        <p:txBody>
          <a:bodyPr/>
          <a:lstStyle/>
          <a:p>
            <a:endParaRPr lang="sk-SK"/>
          </a:p>
        </p:txBody>
      </p:sp>
      <p:sp>
        <p:nvSpPr>
          <p:cNvPr id="5" name="Zástupný objekt pre číslo snímky 4"/>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292115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p:cNvSpPr>
            <a:spLocks noGrp="1"/>
          </p:cNvSpPr>
          <p:nvPr>
            <p:ph type="dt" sz="half" idx="10"/>
          </p:nvPr>
        </p:nvSpPr>
        <p:spPr/>
        <p:txBody>
          <a:bodyPr/>
          <a:lstStyle/>
          <a:p>
            <a:fld id="{0E6F9449-3FD4-452C-B490-F6ADF9550A79}" type="datetimeFigureOut">
              <a:rPr lang="sk-SK" smtClean="0"/>
              <a:t>7. 11. 2022</a:t>
            </a:fld>
            <a:endParaRPr lang="sk-SK"/>
          </a:p>
        </p:txBody>
      </p:sp>
      <p:sp>
        <p:nvSpPr>
          <p:cNvPr id="3" name="Zástupný objekt pre pätu 2"/>
          <p:cNvSpPr>
            <a:spLocks noGrp="1"/>
          </p:cNvSpPr>
          <p:nvPr>
            <p:ph type="ftr" sz="quarter" idx="11"/>
          </p:nvPr>
        </p:nvSpPr>
        <p:spPr/>
        <p:txBody>
          <a:bodyPr/>
          <a:lstStyle/>
          <a:p>
            <a:endParaRPr lang="sk-SK"/>
          </a:p>
        </p:txBody>
      </p:sp>
      <p:sp>
        <p:nvSpPr>
          <p:cNvPr id="4" name="Zástupný objekt pre číslo snímky 3"/>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165256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objekt pre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Zástupný objekt pre dátum 4"/>
          <p:cNvSpPr>
            <a:spLocks noGrp="1"/>
          </p:cNvSpPr>
          <p:nvPr>
            <p:ph type="dt" sz="half" idx="10"/>
          </p:nvPr>
        </p:nvSpPr>
        <p:spPr/>
        <p:txBody>
          <a:bodyPr/>
          <a:lstStyle/>
          <a:p>
            <a:fld id="{0E6F9449-3FD4-452C-B490-F6ADF9550A79}" type="datetimeFigureOut">
              <a:rPr lang="sk-SK" smtClean="0"/>
              <a:t>7. 11. 2022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345291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objekt pre obrázo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objekt pre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Zástupný objekt pre dátum 4"/>
          <p:cNvSpPr>
            <a:spLocks noGrp="1"/>
          </p:cNvSpPr>
          <p:nvPr>
            <p:ph type="dt" sz="half" idx="10"/>
          </p:nvPr>
        </p:nvSpPr>
        <p:spPr/>
        <p:txBody>
          <a:bodyPr/>
          <a:lstStyle/>
          <a:p>
            <a:fld id="{0E6F9449-3FD4-452C-B490-F6ADF9550A79}" type="datetimeFigureOut">
              <a:rPr lang="sk-SK" smtClean="0"/>
              <a:t>7. 11. 2022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BC596C4B-E547-4466-BC1D-BF72CDFC45B2}" type="slidenum">
              <a:rPr lang="sk-SK" smtClean="0"/>
              <a:t>‹#›</a:t>
            </a:fld>
            <a:endParaRPr lang="sk-SK"/>
          </a:p>
        </p:txBody>
      </p:sp>
    </p:spTree>
    <p:extLst>
      <p:ext uri="{BB962C8B-B14F-4D97-AF65-F5344CB8AC3E}">
        <p14:creationId xmlns:p14="http://schemas.microsoft.com/office/powerpoint/2010/main" val="252125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objekt pre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objekt pre dá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F9449-3FD4-452C-B490-F6ADF9550A79}" type="datetimeFigureOut">
              <a:rPr lang="sk-SK" smtClean="0"/>
              <a:t>7. 11. 2022</a:t>
            </a:fld>
            <a:endParaRPr lang="sk-SK"/>
          </a:p>
        </p:txBody>
      </p:sp>
      <p:sp>
        <p:nvSpPr>
          <p:cNvPr id="5" name="Zástupný objekt pre pät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96C4B-E547-4466-BC1D-BF72CDFC45B2}" type="slidenum">
              <a:rPr lang="sk-SK" smtClean="0"/>
              <a:t>‹#›</a:t>
            </a:fld>
            <a:endParaRPr lang="sk-SK"/>
          </a:p>
        </p:txBody>
      </p:sp>
    </p:spTree>
    <p:extLst>
      <p:ext uri="{BB962C8B-B14F-4D97-AF65-F5344CB8AC3E}">
        <p14:creationId xmlns:p14="http://schemas.microsoft.com/office/powerpoint/2010/main" val="102893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sk.wikipedia.org/wiki/Hudobn%C3%BD_skladate%C4%BE" TargetMode="External"/><Relationship Id="rId13" Type="http://schemas.openxmlformats.org/officeDocument/2006/relationships/hyperlink" Target="https://sk.wikipedia.org/wiki/Biely_soul" TargetMode="External"/><Relationship Id="rId3" Type="http://schemas.openxmlformats.org/officeDocument/2006/relationships/hyperlink" Target="https://sk.wikipedia.org/wiki/5._m%C3%A1j" TargetMode="External"/><Relationship Id="rId7" Type="http://schemas.openxmlformats.org/officeDocument/2006/relationships/hyperlink" Target="https://sk.wikipedia.org/wiki/Spev%C3%A1k" TargetMode="External"/><Relationship Id="rId12" Type="http://schemas.openxmlformats.org/officeDocument/2006/relationships/hyperlink" Target="https://sk.wikipedia.org/wiki/Rhythm_and_blues" TargetMode="External"/><Relationship Id="rId17" Type="http://schemas.openxmlformats.org/officeDocument/2006/relationships/image" Target="../media/image4.png"/><Relationship Id="rId2"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sk.wikipedia.org/wiki/Anglicko" TargetMode="External"/><Relationship Id="rId11" Type="http://schemas.openxmlformats.org/officeDocument/2006/relationships/hyperlink" Target="https://sk.wikipedia.org/wiki/Pop_(hudobn%C3%BD_%C5%BE%C3%A1ner)" TargetMode="External"/><Relationship Id="rId5" Type="http://schemas.openxmlformats.org/officeDocument/2006/relationships/hyperlink" Target="https://sk.wikipedia.org/wiki/Lond%C3%BDn" TargetMode="External"/><Relationship Id="rId15" Type="http://schemas.openxmlformats.org/officeDocument/2006/relationships/hyperlink" Target="https://sk.wikipedia.org/wiki/Gitara" TargetMode="External"/><Relationship Id="rId10" Type="http://schemas.openxmlformats.org/officeDocument/2006/relationships/hyperlink" Target="https://sk.wikipedia.org/wiki/Soul_(hudba)" TargetMode="External"/><Relationship Id="rId4" Type="http://schemas.openxmlformats.org/officeDocument/2006/relationships/hyperlink" Target="https://sk.wikipedia.org/wiki/1988" TargetMode="External"/><Relationship Id="rId9" Type="http://schemas.openxmlformats.org/officeDocument/2006/relationships/hyperlink" Target="https://sk.wikipedia.org/wiki/Hudobn%C3%BD_%C5%BE%C3%A1ner" TargetMode="External"/><Relationship Id="rId14" Type="http://schemas.openxmlformats.org/officeDocument/2006/relationships/hyperlink" Target="https://sk.wikipedia.org/wiki/Hudobn%C3%BD_n%C3%A1stroj"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QHsXMglC9A"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www.youtube.com/watch?v=hLQl3WQQoQ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pPr algn="ctr"/>
            <a:r>
              <a:rPr lang="sk-SK" sz="9600" b="1" dirty="0" smtClean="0"/>
              <a:t>Adele</a:t>
            </a:r>
            <a:endParaRPr lang="sk-SK" sz="9600" b="1" dirty="0"/>
          </a:p>
        </p:txBody>
      </p:sp>
      <p:pic>
        <p:nvPicPr>
          <p:cNvPr id="4" name="Zástupný objekt pre obsah 3"/>
          <p:cNvPicPr>
            <a:picLocks noGrp="1" noChangeAspect="1"/>
          </p:cNvPicPr>
          <p:nvPr>
            <p:ph idx="1"/>
          </p:nvPr>
        </p:nvPicPr>
        <p:blipFill>
          <a:blip r:embed="rId2"/>
          <a:stretch>
            <a:fillRect/>
          </a:stretch>
        </p:blipFill>
        <p:spPr>
          <a:xfrm>
            <a:off x="275201" y="1573122"/>
            <a:ext cx="11641597" cy="5036684"/>
          </a:xfrm>
          <a:prstGeom prst="rect">
            <a:avLst/>
          </a:prstGeom>
        </p:spPr>
      </p:pic>
    </p:spTree>
    <p:extLst>
      <p:ext uri="{BB962C8B-B14F-4D97-AF65-F5344CB8AC3E}">
        <p14:creationId xmlns:p14="http://schemas.microsoft.com/office/powerpoint/2010/main" val="64400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4611188" y="4010297"/>
            <a:ext cx="3151204" cy="2568836"/>
          </a:xfrm>
          <a:prstGeom prst="rect">
            <a:avLst/>
          </a:prstGeom>
        </p:spPr>
      </p:pic>
      <p:graphicFrame>
        <p:nvGraphicFramePr>
          <p:cNvPr id="3" name="Tabuľka 2"/>
          <p:cNvGraphicFramePr>
            <a:graphicFrameLocks noGrp="1"/>
          </p:cNvGraphicFramePr>
          <p:nvPr>
            <p:extLst>
              <p:ext uri="{D42A27DB-BD31-4B8C-83A1-F6EECF244321}">
                <p14:modId xmlns:p14="http://schemas.microsoft.com/office/powerpoint/2010/main" val="1636059772"/>
              </p:ext>
            </p:extLst>
          </p:nvPr>
        </p:nvGraphicFramePr>
        <p:xfrm>
          <a:off x="705392" y="222066"/>
          <a:ext cx="10750734" cy="3513912"/>
        </p:xfrm>
        <a:graphic>
          <a:graphicData uri="http://schemas.openxmlformats.org/drawingml/2006/table">
            <a:tbl>
              <a:tblPr/>
              <a:tblGrid>
                <a:gridCol w="5375367">
                  <a:extLst>
                    <a:ext uri="{9D8B030D-6E8A-4147-A177-3AD203B41FA5}">
                      <a16:colId xmlns:a16="http://schemas.microsoft.com/office/drawing/2014/main" val="518871570"/>
                    </a:ext>
                  </a:extLst>
                </a:gridCol>
                <a:gridCol w="5375367">
                  <a:extLst>
                    <a:ext uri="{9D8B030D-6E8A-4147-A177-3AD203B41FA5}">
                      <a16:colId xmlns:a16="http://schemas.microsoft.com/office/drawing/2014/main" val="2317151699"/>
                    </a:ext>
                  </a:extLst>
                </a:gridCol>
              </a:tblGrid>
              <a:tr h="401590">
                <a:tc>
                  <a:txBody>
                    <a:bodyPr/>
                    <a:lstStyle/>
                    <a:p>
                      <a:pPr fontAlgn="t"/>
                      <a:r>
                        <a:rPr lang="sk-SK">
                          <a:effectLst/>
                        </a:rPr>
                        <a:t>Rodné meno</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a:effectLst/>
                        </a:rPr>
                        <a:t>Adele Laurie Blue Adkins</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89537121"/>
                  </a:ext>
                </a:extLst>
              </a:tr>
              <a:tr h="401590">
                <a:tc>
                  <a:txBody>
                    <a:bodyPr/>
                    <a:lstStyle/>
                    <a:p>
                      <a:pPr fontAlgn="t"/>
                      <a:r>
                        <a:rPr lang="sk-SK">
                          <a:effectLst/>
                        </a:rPr>
                        <a:t>Umelecké mená</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a:effectLst/>
                        </a:rPr>
                        <a:t>Adele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3117528"/>
                  </a:ext>
                </a:extLst>
              </a:tr>
              <a:tr h="702782">
                <a:tc>
                  <a:txBody>
                    <a:bodyPr/>
                    <a:lstStyle/>
                    <a:p>
                      <a:pPr fontAlgn="t"/>
                      <a:r>
                        <a:rPr lang="sk-SK">
                          <a:effectLst/>
                        </a:rPr>
                        <a:t>Narodenie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u="none" strike="noStrike" dirty="0">
                          <a:solidFill>
                            <a:srgbClr val="3366CC"/>
                          </a:solidFill>
                          <a:effectLst/>
                          <a:hlinkClick r:id="rId3" tooltip="5. máj"/>
                        </a:rPr>
                        <a:t>5. máj</a:t>
                      </a:r>
                      <a:r>
                        <a:rPr lang="sk-SK" dirty="0">
                          <a:effectLst/>
                        </a:rPr>
                        <a:t> </a:t>
                      </a:r>
                      <a:r>
                        <a:rPr lang="sk-SK" u="none" strike="noStrike" dirty="0">
                          <a:solidFill>
                            <a:srgbClr val="3366CC"/>
                          </a:solidFill>
                          <a:effectLst/>
                          <a:hlinkClick r:id="rId4" tooltip="1988"/>
                        </a:rPr>
                        <a:t>1988</a:t>
                      </a:r>
                      <a:r>
                        <a:rPr lang="sk-SK" dirty="0">
                          <a:effectLst/>
                        </a:rPr>
                        <a:t> (34 rokov)</a:t>
                      </a:r>
                      <a:br>
                        <a:rPr lang="sk-SK" dirty="0">
                          <a:effectLst/>
                        </a:rPr>
                      </a:br>
                      <a:r>
                        <a:rPr lang="sk-SK" u="none" strike="noStrike" dirty="0" smtClean="0">
                          <a:solidFill>
                            <a:srgbClr val="3366CC"/>
                          </a:solidFill>
                          <a:effectLst/>
                          <a:hlinkClick r:id="rId5" tooltip="Londýn"/>
                        </a:rPr>
                        <a:t>Londýn</a:t>
                      </a:r>
                      <a:r>
                        <a:rPr lang="sk-SK" dirty="0">
                          <a:effectLst/>
                        </a:rPr>
                        <a:t>, </a:t>
                      </a:r>
                      <a:r>
                        <a:rPr lang="sk-SK" u="none" strike="noStrike" dirty="0">
                          <a:solidFill>
                            <a:srgbClr val="3366CC"/>
                          </a:solidFill>
                          <a:effectLst/>
                          <a:hlinkClick r:id="rId6" tooltip="Anglicko"/>
                        </a:rPr>
                        <a:t>Anglicko</a:t>
                      </a:r>
                      <a:endParaRPr lang="sk-SK"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028424069"/>
                  </a:ext>
                </a:extLst>
              </a:tr>
              <a:tr h="401590">
                <a:tc>
                  <a:txBody>
                    <a:bodyPr/>
                    <a:lstStyle/>
                    <a:p>
                      <a:pPr fontAlgn="t"/>
                      <a:r>
                        <a:rPr lang="sk-SK">
                          <a:effectLst/>
                        </a:rPr>
                        <a:t>Pôsobenie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u="none" strike="noStrike">
                          <a:solidFill>
                            <a:srgbClr val="3366CC"/>
                          </a:solidFill>
                          <a:effectLst/>
                          <a:hlinkClick r:id="rId7" tooltip="Spevák"/>
                        </a:rPr>
                        <a:t>speváčka</a:t>
                      </a:r>
                      <a:r>
                        <a:rPr lang="sk-SK">
                          <a:effectLst/>
                        </a:rPr>
                        <a:t>, </a:t>
                      </a:r>
                      <a:r>
                        <a:rPr lang="sk-SK" u="none" strike="noStrike">
                          <a:solidFill>
                            <a:srgbClr val="3366CC"/>
                          </a:solidFill>
                          <a:effectLst/>
                          <a:hlinkClick r:id="rId8" tooltip="Hudobný skladateľ"/>
                        </a:rPr>
                        <a:t>skladateľka</a:t>
                      </a:r>
                      <a:endParaRPr lang="sk-SK">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578116234"/>
                  </a:ext>
                </a:extLst>
              </a:tr>
              <a:tr h="401590">
                <a:tc>
                  <a:txBody>
                    <a:bodyPr/>
                    <a:lstStyle/>
                    <a:p>
                      <a:pPr fontAlgn="t"/>
                      <a:r>
                        <a:rPr lang="sk-SK" b="0" u="none" strike="noStrike" dirty="0">
                          <a:solidFill>
                            <a:schemeClr val="tx1"/>
                          </a:solidFill>
                          <a:effectLst/>
                          <a:hlinkClick r:id="rId9" tooltip="Hudobný žáner"/>
                        </a:rPr>
                        <a:t>Žáner</a:t>
                      </a:r>
                      <a:endParaRPr lang="sk-SK" b="0" dirty="0">
                        <a:solidFill>
                          <a:schemeClr val="tx1"/>
                        </a:solidFill>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u="none" strike="noStrike" dirty="0">
                          <a:solidFill>
                            <a:srgbClr val="3366CC"/>
                          </a:solidFill>
                          <a:effectLst/>
                          <a:hlinkClick r:id="rId10" tooltip="Soul (hudba)"/>
                        </a:rPr>
                        <a:t>Soul</a:t>
                      </a:r>
                      <a:r>
                        <a:rPr lang="sk-SK" dirty="0">
                          <a:effectLst/>
                        </a:rPr>
                        <a:t>, </a:t>
                      </a:r>
                      <a:r>
                        <a:rPr lang="sk-SK" u="none" strike="noStrike" dirty="0">
                          <a:solidFill>
                            <a:srgbClr val="3366CC"/>
                          </a:solidFill>
                          <a:effectLst/>
                          <a:hlinkClick r:id="rId11" tooltip="Pop (hudobný žáner)"/>
                        </a:rPr>
                        <a:t>pop</a:t>
                      </a:r>
                      <a:r>
                        <a:rPr lang="sk-SK" dirty="0">
                          <a:effectLst/>
                        </a:rPr>
                        <a:t>, </a:t>
                      </a:r>
                      <a:r>
                        <a:rPr lang="sk-SK" u="none" strike="noStrike" dirty="0">
                          <a:solidFill>
                            <a:srgbClr val="3366CC"/>
                          </a:solidFill>
                          <a:effectLst/>
                          <a:hlinkClick r:id="rId12" tooltip="Rhythm and blues"/>
                        </a:rPr>
                        <a:t>R&amp;B</a:t>
                      </a:r>
                      <a:r>
                        <a:rPr lang="sk-SK" dirty="0">
                          <a:effectLst/>
                        </a:rPr>
                        <a:t>, </a:t>
                      </a:r>
                      <a:r>
                        <a:rPr lang="sk-SK" u="none" strike="noStrike" dirty="0">
                          <a:solidFill>
                            <a:srgbClr val="3366CC"/>
                          </a:solidFill>
                          <a:effectLst/>
                          <a:hlinkClick r:id="rId13" tooltip="Biely soul"/>
                        </a:rPr>
                        <a:t>biely soul</a:t>
                      </a:r>
                      <a:endParaRPr lang="sk-SK"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416280616"/>
                  </a:ext>
                </a:extLst>
              </a:tr>
              <a:tr h="401590">
                <a:tc>
                  <a:txBody>
                    <a:bodyPr/>
                    <a:lstStyle/>
                    <a:p>
                      <a:pPr fontAlgn="t"/>
                      <a:r>
                        <a:rPr lang="sk-SK" b="0" dirty="0">
                          <a:solidFill>
                            <a:schemeClr val="tx1"/>
                          </a:solidFill>
                          <a:effectLst/>
                        </a:rPr>
                        <a:t>Hrá na </a:t>
                      </a:r>
                      <a:r>
                        <a:rPr lang="sk-SK" b="0" u="none" strike="noStrike" dirty="0">
                          <a:solidFill>
                            <a:schemeClr val="tx1"/>
                          </a:solidFill>
                          <a:effectLst/>
                          <a:hlinkClick r:id="rId14" tooltip="Hudobný nástroj"/>
                        </a:rPr>
                        <a:t>nástrojoch</a:t>
                      </a:r>
                      <a:endParaRPr lang="sk-SK" b="0" dirty="0">
                        <a:solidFill>
                          <a:schemeClr val="tx1"/>
                        </a:solidFill>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u="none" strike="noStrike" dirty="0" smtClean="0">
                          <a:solidFill>
                            <a:srgbClr val="3366CC"/>
                          </a:solidFill>
                          <a:effectLst/>
                          <a:hlinkClick r:id="rId15" tooltip="Gitara"/>
                        </a:rPr>
                        <a:t>gitara</a:t>
                      </a:r>
                      <a:endParaRPr lang="sk-SK"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890033042"/>
                  </a:ext>
                </a:extLst>
              </a:tr>
              <a:tr h="401590">
                <a:tc>
                  <a:txBody>
                    <a:bodyPr/>
                    <a:lstStyle/>
                    <a:p>
                      <a:pPr fontAlgn="t"/>
                      <a:r>
                        <a:rPr lang="sk-SK" dirty="0">
                          <a:effectLst/>
                        </a:rPr>
                        <a:t>Roky </a:t>
                      </a:r>
                      <a:r>
                        <a:rPr lang="sk-SK" dirty="0" smtClean="0">
                          <a:effectLst/>
                        </a:rPr>
                        <a:t>pôsobenia</a:t>
                      </a:r>
                      <a:endParaRPr lang="sk-SK"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a:effectLst/>
                        </a:rPr>
                        <a:t>2006 – súčasnosť</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027284036"/>
                  </a:ext>
                </a:extLst>
              </a:tr>
              <a:tr h="401590">
                <a:tc>
                  <a:txBody>
                    <a:bodyPr/>
                    <a:lstStyle/>
                    <a:p>
                      <a:pPr fontAlgn="t"/>
                      <a:r>
                        <a:rPr lang="sk-SK">
                          <a:effectLst/>
                        </a:rPr>
                        <a:t>Deti</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sk-SK" dirty="0">
                          <a:effectLst/>
                        </a:rPr>
                        <a:t>1</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4167418"/>
                  </a:ext>
                </a:extLst>
              </a:tr>
            </a:tbl>
          </a:graphicData>
        </a:graphic>
      </p:graphicFrame>
      <p:pic>
        <p:nvPicPr>
          <p:cNvPr id="4" name="Obrázok 3"/>
          <p:cNvPicPr>
            <a:picLocks noChangeAspect="1"/>
          </p:cNvPicPr>
          <p:nvPr/>
        </p:nvPicPr>
        <p:blipFill>
          <a:blip r:embed="rId16"/>
          <a:stretch>
            <a:fillRect/>
          </a:stretch>
        </p:blipFill>
        <p:spPr>
          <a:xfrm>
            <a:off x="775255" y="4010297"/>
            <a:ext cx="2568836" cy="2568836"/>
          </a:xfrm>
          <a:prstGeom prst="rect">
            <a:avLst/>
          </a:prstGeom>
        </p:spPr>
      </p:pic>
      <p:pic>
        <p:nvPicPr>
          <p:cNvPr id="5" name="Obrázok 4"/>
          <p:cNvPicPr>
            <a:picLocks noChangeAspect="1"/>
          </p:cNvPicPr>
          <p:nvPr/>
        </p:nvPicPr>
        <p:blipFill>
          <a:blip r:embed="rId17"/>
          <a:stretch>
            <a:fillRect/>
          </a:stretch>
        </p:blipFill>
        <p:spPr>
          <a:xfrm>
            <a:off x="8752473" y="4010297"/>
            <a:ext cx="2603394" cy="2568836"/>
          </a:xfrm>
          <a:prstGeom prst="rect">
            <a:avLst/>
          </a:prstGeom>
        </p:spPr>
      </p:pic>
    </p:spTree>
    <p:extLst>
      <p:ext uri="{BB962C8B-B14F-4D97-AF65-F5344CB8AC3E}">
        <p14:creationId xmlns:p14="http://schemas.microsoft.com/office/powerpoint/2010/main" val="196575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365760" y="287383"/>
            <a:ext cx="4532811" cy="6504869"/>
          </a:xfrm>
          <a:prstGeom prst="rect">
            <a:avLst/>
          </a:prstGeom>
        </p:spPr>
      </p:pic>
      <p:sp>
        <p:nvSpPr>
          <p:cNvPr id="3" name="Obdĺžnik 2"/>
          <p:cNvSpPr/>
          <p:nvPr/>
        </p:nvSpPr>
        <p:spPr>
          <a:xfrm>
            <a:off x="5238207" y="287384"/>
            <a:ext cx="6635930" cy="7817525"/>
          </a:xfrm>
          <a:prstGeom prst="rect">
            <a:avLst/>
          </a:prstGeom>
        </p:spPr>
        <p:txBody>
          <a:bodyPr wrap="square">
            <a:spAutoFit/>
          </a:bodyPr>
          <a:lstStyle/>
          <a:p>
            <a:pPr algn="ctr"/>
            <a:r>
              <a:rPr lang="sk-SK" sz="2800" b="1" dirty="0" smtClean="0"/>
              <a:t>Detstvo</a:t>
            </a:r>
          </a:p>
          <a:p>
            <a:endParaRPr lang="sk-SK" dirty="0" smtClean="0"/>
          </a:p>
          <a:p>
            <a:pPr algn="just">
              <a:lnSpc>
                <a:spcPct val="150000"/>
              </a:lnSpc>
            </a:pPr>
            <a:r>
              <a:rPr lang="sk-SK" sz="2000" dirty="0" smtClean="0"/>
              <a:t>Rodáčka z Londýna, vlastným menom Adele </a:t>
            </a:r>
            <a:r>
              <a:rPr lang="sk-SK" sz="2000" dirty="0" err="1" smtClean="0"/>
              <a:t>Laurie</a:t>
            </a:r>
            <a:r>
              <a:rPr lang="sk-SK" sz="2000" dirty="0" smtClean="0"/>
              <a:t> </a:t>
            </a:r>
            <a:r>
              <a:rPr lang="sk-SK" sz="2000" dirty="0" err="1" smtClean="0"/>
              <a:t>Blue</a:t>
            </a:r>
            <a:r>
              <a:rPr lang="sk-SK" sz="2000" dirty="0" smtClean="0"/>
              <a:t> </a:t>
            </a:r>
            <a:r>
              <a:rPr lang="sk-SK" sz="2000" dirty="0" err="1" smtClean="0"/>
              <a:t>Adkins</a:t>
            </a:r>
            <a:r>
              <a:rPr lang="sk-SK" sz="2000" dirty="0" smtClean="0"/>
              <a:t>, vyrástla v neúplnej rodine, iba s matkou. Spieva od svojich štyroch rokov. Vraví, že odvtedy je takpovediac posadnutá "hlasmi". Adele sa vyjadrila, že ju do veľkej miery ovplyvnila tvorba populárnej kapely "Spice </a:t>
            </a:r>
            <a:r>
              <a:rPr lang="sk-SK" sz="2000" dirty="0" err="1" smtClean="0"/>
              <a:t>Girls</a:t>
            </a:r>
            <a:r>
              <a:rPr lang="sk-SK" sz="2000" dirty="0" smtClean="0"/>
              <a:t>". „Vďaka nim som dnes tým, čím som,” tvrdí.</a:t>
            </a:r>
          </a:p>
          <a:p>
            <a:pPr algn="just">
              <a:lnSpc>
                <a:spcPct val="150000"/>
              </a:lnSpc>
            </a:pPr>
            <a:r>
              <a:rPr lang="sk-SK" sz="2000" dirty="0" smtClean="0"/>
              <a:t>Keď sa s mamou presťahovali na juh Londýna, dostala sa k R&amp;B hudbe. Za jeden z najväčších hudobných zážitkov označila vystúpenie americkej speváčky </a:t>
            </a:r>
            <a:r>
              <a:rPr lang="sk-SK" sz="2000" dirty="0" err="1" smtClean="0"/>
              <a:t>Pink</a:t>
            </a:r>
            <a:r>
              <a:rPr lang="sk-SK" sz="2000" dirty="0" smtClean="0"/>
              <a:t> na udeľovaní cien </a:t>
            </a:r>
            <a:r>
              <a:rPr lang="sk-SK" sz="2000" dirty="0" err="1" smtClean="0"/>
              <a:t>Brixton</a:t>
            </a:r>
            <a:r>
              <a:rPr lang="sk-SK" sz="2000" dirty="0" smtClean="0"/>
              <a:t> </a:t>
            </a:r>
            <a:r>
              <a:rPr lang="sk-SK" sz="2000" dirty="0" err="1" smtClean="0"/>
              <a:t>Academy</a:t>
            </a:r>
            <a:r>
              <a:rPr lang="sk-SK" sz="2000" dirty="0" smtClean="0"/>
              <a:t>, mala vtedy asi trinásť alebo štrnásť rokov a úplne ju fascinovalo, ako môže niekto naživo spievať takto úžasne</a:t>
            </a:r>
            <a:r>
              <a:rPr lang="sk-SK" dirty="0" smtClean="0"/>
              <a:t>.</a:t>
            </a:r>
          </a:p>
          <a:p>
            <a:endParaRPr lang="sk-SK" dirty="0"/>
          </a:p>
          <a:p>
            <a:endParaRPr lang="sk-SK" dirty="0" smtClean="0"/>
          </a:p>
          <a:p>
            <a:endParaRPr lang="sk-SK" dirty="0"/>
          </a:p>
          <a:p>
            <a:endParaRPr lang="sk-SK" dirty="0" smtClean="0"/>
          </a:p>
          <a:p>
            <a:endParaRPr lang="sk-SK" dirty="0"/>
          </a:p>
          <a:p>
            <a:endParaRPr lang="sk-SK" dirty="0" smtClean="0"/>
          </a:p>
          <a:p>
            <a:endParaRPr lang="sk-SK" dirty="0"/>
          </a:p>
        </p:txBody>
      </p:sp>
    </p:spTree>
    <p:extLst>
      <p:ext uri="{BB962C8B-B14F-4D97-AF65-F5344CB8AC3E}">
        <p14:creationId xmlns:p14="http://schemas.microsoft.com/office/powerpoint/2010/main" val="361033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679269" y="319316"/>
            <a:ext cx="4049485" cy="6212114"/>
          </a:xfrm>
          <a:prstGeom prst="rect">
            <a:avLst/>
          </a:prstGeom>
        </p:spPr>
      </p:pic>
      <p:sp>
        <p:nvSpPr>
          <p:cNvPr id="3" name="Obdĺžnik 2"/>
          <p:cNvSpPr/>
          <p:nvPr/>
        </p:nvSpPr>
        <p:spPr>
          <a:xfrm>
            <a:off x="4898571" y="319316"/>
            <a:ext cx="7040879" cy="6186309"/>
          </a:xfrm>
          <a:prstGeom prst="rect">
            <a:avLst/>
          </a:prstGeom>
        </p:spPr>
        <p:txBody>
          <a:bodyPr wrap="square">
            <a:spAutoFit/>
          </a:bodyPr>
          <a:lstStyle/>
          <a:p>
            <a:pPr algn="ctr">
              <a:lnSpc>
                <a:spcPct val="150000"/>
              </a:lnSpc>
            </a:pPr>
            <a:r>
              <a:rPr lang="sk-SK" sz="2400" b="1" dirty="0" smtClean="0"/>
              <a:t>Štúdium a kariéra</a:t>
            </a:r>
          </a:p>
          <a:p>
            <a:pPr algn="just">
              <a:lnSpc>
                <a:spcPct val="150000"/>
              </a:lnSpc>
            </a:pPr>
            <a:r>
              <a:rPr lang="sk-SK" sz="2000" dirty="0" smtClean="0"/>
              <a:t>Adele sa chcela skôr venovať tvorbe, skladaniu piesní pre iných interpretov. Nahrala si tri demo nahrávky, tie ukázala priateľom, ktorí ich uverejnili na stránke MySpace. Vďaka tomu čoskoro podpísala Adele nahrávaciu zmluvu. V rebríčkoch a dlho udržala jej, stále asi najznámejšia, skladba "</a:t>
            </a:r>
            <a:r>
              <a:rPr lang="sk-SK" sz="2000" dirty="0" err="1" smtClean="0"/>
              <a:t>Someone</a:t>
            </a:r>
            <a:r>
              <a:rPr lang="sk-SK" sz="2000" dirty="0" smtClean="0"/>
              <a:t> </a:t>
            </a:r>
            <a:r>
              <a:rPr lang="sk-SK" sz="2000" dirty="0" err="1" smtClean="0"/>
              <a:t>like</a:t>
            </a:r>
            <a:r>
              <a:rPr lang="sk-SK" sz="2000" dirty="0" smtClean="0"/>
              <a:t> </a:t>
            </a:r>
            <a:r>
              <a:rPr lang="sk-SK" sz="2000" dirty="0" err="1" smtClean="0"/>
              <a:t>you</a:t>
            </a:r>
            <a:r>
              <a:rPr lang="sk-SK" sz="2000" dirty="0" smtClean="0"/>
              <a:t>" v ktorej spieva o starej nenaplnenej láske. V roku 2007 prevzala cenu BRIT </a:t>
            </a:r>
            <a:r>
              <a:rPr lang="sk-SK" sz="2000" dirty="0" err="1" smtClean="0"/>
              <a:t>Awards</a:t>
            </a:r>
            <a:r>
              <a:rPr lang="sk-SK" sz="2000" dirty="0" smtClean="0"/>
              <a:t> v kategórii Cena kritikov, ktorá je udeľovaná umelcom, ktorí v tom čase ešte nevydali album.</a:t>
            </a:r>
          </a:p>
          <a:p>
            <a:pPr algn="just">
              <a:lnSpc>
                <a:spcPct val="150000"/>
              </a:lnSpc>
            </a:pPr>
            <a:r>
              <a:rPr lang="sk-SK" sz="2000" dirty="0" smtClean="0"/>
              <a:t>Debutová platňa nazvaná 19, vyšla v januári 2008 a dostala sa na prvé miesto predajného rebríčka vo Veľkej Británii.</a:t>
            </a:r>
          </a:p>
          <a:p>
            <a:pPr algn="just">
              <a:lnSpc>
                <a:spcPct val="150000"/>
              </a:lnSpc>
            </a:pPr>
            <a:r>
              <a:rPr lang="sk-SK" sz="2000" dirty="0" smtClean="0"/>
              <a:t>Jej diskografia sa na prvom mieste najpredávanejších albumov udržala najdlhšie zo všetkých.</a:t>
            </a:r>
            <a:endParaRPr lang="sk-SK" sz="2000" dirty="0"/>
          </a:p>
        </p:txBody>
      </p:sp>
    </p:spTree>
    <p:extLst>
      <p:ext uri="{BB962C8B-B14F-4D97-AF65-F5344CB8AC3E}">
        <p14:creationId xmlns:p14="http://schemas.microsoft.com/office/powerpoint/2010/main" val="205967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914400" y="1045030"/>
            <a:ext cx="3931920" cy="5350536"/>
          </a:xfrm>
          <a:prstGeom prst="rect">
            <a:avLst/>
          </a:prstGeom>
        </p:spPr>
      </p:pic>
      <p:sp>
        <p:nvSpPr>
          <p:cNvPr id="3" name="Obdĺžnik 2"/>
          <p:cNvSpPr/>
          <p:nvPr/>
        </p:nvSpPr>
        <p:spPr>
          <a:xfrm>
            <a:off x="5434150" y="1071031"/>
            <a:ext cx="5238204" cy="5447645"/>
          </a:xfrm>
          <a:prstGeom prst="rect">
            <a:avLst/>
          </a:prstGeom>
        </p:spPr>
        <p:txBody>
          <a:bodyPr wrap="square">
            <a:spAutoFit/>
          </a:bodyPr>
          <a:lstStyle/>
          <a:p>
            <a:pPr algn="ctr"/>
            <a:r>
              <a:rPr lang="en-US" sz="2800" b="1" dirty="0" err="1" smtClean="0"/>
              <a:t>Diskografia</a:t>
            </a:r>
            <a:endParaRPr lang="en-US" sz="2800" b="1" dirty="0" smtClean="0"/>
          </a:p>
          <a:p>
            <a:endParaRPr lang="en-US" sz="2000" b="1" dirty="0" smtClean="0"/>
          </a:p>
          <a:p>
            <a:r>
              <a:rPr lang="en-US" sz="2000" b="1" dirty="0" err="1" smtClean="0"/>
              <a:t>Albumy</a:t>
            </a:r>
            <a:endParaRPr lang="en-US" sz="2000" b="1" dirty="0" smtClean="0"/>
          </a:p>
          <a:p>
            <a:endParaRPr lang="en-US" sz="2000" b="1" dirty="0" smtClean="0"/>
          </a:p>
          <a:p>
            <a:r>
              <a:rPr lang="en-US" sz="2000" b="1" dirty="0" smtClean="0"/>
              <a:t>2008 - 19</a:t>
            </a:r>
          </a:p>
          <a:p>
            <a:r>
              <a:rPr lang="en-US" sz="2000" b="1" dirty="0" smtClean="0"/>
              <a:t>2011 - 21</a:t>
            </a:r>
          </a:p>
          <a:p>
            <a:r>
              <a:rPr lang="en-US" sz="2000" b="1" dirty="0" smtClean="0"/>
              <a:t>2015 - 25</a:t>
            </a:r>
          </a:p>
          <a:p>
            <a:endParaRPr lang="en-US" sz="2000" b="1" dirty="0" smtClean="0"/>
          </a:p>
          <a:p>
            <a:r>
              <a:rPr lang="en-US" sz="2000" b="1" dirty="0" smtClean="0"/>
              <a:t>Single</a:t>
            </a:r>
          </a:p>
          <a:p>
            <a:endParaRPr lang="en-US" sz="2000" b="1" dirty="0" smtClean="0"/>
          </a:p>
          <a:p>
            <a:r>
              <a:rPr lang="en-US" sz="2000" b="1" dirty="0" smtClean="0"/>
              <a:t>„Hometown Glory“ (2007)</a:t>
            </a:r>
          </a:p>
          <a:p>
            <a:r>
              <a:rPr lang="en-US" sz="2000" b="1" dirty="0" smtClean="0"/>
              <a:t>„Chasing Pavements“ (2008)</a:t>
            </a:r>
          </a:p>
          <a:p>
            <a:r>
              <a:rPr lang="en-US" sz="2000" b="1" dirty="0" smtClean="0"/>
              <a:t>„Cold Shoulder“ (2009)</a:t>
            </a:r>
          </a:p>
          <a:p>
            <a:r>
              <a:rPr lang="en-US" sz="2000" b="1" dirty="0" smtClean="0"/>
              <a:t>„Rolling In The Deep“ (2011)</a:t>
            </a:r>
          </a:p>
          <a:p>
            <a:r>
              <a:rPr lang="en-US" sz="2000" b="1" dirty="0" smtClean="0"/>
              <a:t>„Someone Like You“ (2011)</a:t>
            </a:r>
          </a:p>
          <a:p>
            <a:r>
              <a:rPr lang="en-US" sz="2000" b="1" dirty="0" smtClean="0"/>
              <a:t>„Set Fire To The Rain“ (2011)</a:t>
            </a:r>
          </a:p>
          <a:p>
            <a:r>
              <a:rPr lang="en-US" sz="2000" b="1" dirty="0" smtClean="0"/>
              <a:t>„Hello“ (2015)</a:t>
            </a:r>
            <a:endParaRPr lang="sk-SK" sz="2000" b="1" dirty="0"/>
          </a:p>
        </p:txBody>
      </p:sp>
    </p:spTree>
    <p:extLst>
      <p:ext uri="{BB962C8B-B14F-4D97-AF65-F5344CB8AC3E}">
        <p14:creationId xmlns:p14="http://schemas.microsoft.com/office/powerpoint/2010/main" val="118438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705395" y="679994"/>
            <a:ext cx="4721135" cy="5537926"/>
          </a:xfrm>
          <a:prstGeom prst="rect">
            <a:avLst/>
          </a:prstGeom>
        </p:spPr>
      </p:pic>
      <p:sp>
        <p:nvSpPr>
          <p:cNvPr id="3" name="Obdĺžnik 2"/>
          <p:cNvSpPr/>
          <p:nvPr/>
        </p:nvSpPr>
        <p:spPr>
          <a:xfrm>
            <a:off x="6061166" y="679995"/>
            <a:ext cx="5590903" cy="4062651"/>
          </a:xfrm>
          <a:prstGeom prst="rect">
            <a:avLst/>
          </a:prstGeom>
        </p:spPr>
        <p:txBody>
          <a:bodyPr wrap="square">
            <a:spAutoFit/>
          </a:bodyPr>
          <a:lstStyle/>
          <a:p>
            <a:pPr algn="just">
              <a:lnSpc>
                <a:spcPct val="150000"/>
              </a:lnSpc>
            </a:pPr>
            <a:r>
              <a:rPr lang="sk-SK" sz="2800" b="1" dirty="0" smtClean="0"/>
              <a:t>Zaujímavosti</a:t>
            </a:r>
          </a:p>
          <a:p>
            <a:pPr algn="just">
              <a:lnSpc>
                <a:spcPct val="150000"/>
              </a:lnSpc>
            </a:pPr>
            <a:r>
              <a:rPr lang="sk-SK" dirty="0" err="1" smtClean="0"/>
              <a:t>Adel</a:t>
            </a:r>
            <a:r>
              <a:rPr lang="sk-SK" dirty="0" smtClean="0"/>
              <a:t> má so svojím manželom, podnikateľom, </a:t>
            </a:r>
            <a:r>
              <a:rPr lang="sk-SK" dirty="0" err="1" smtClean="0"/>
              <a:t>Simonom</a:t>
            </a:r>
            <a:r>
              <a:rPr lang="sk-SK" dirty="0" smtClean="0"/>
              <a:t> </a:t>
            </a:r>
            <a:r>
              <a:rPr lang="sk-SK" dirty="0" err="1" smtClean="0"/>
              <a:t>Koneckim</a:t>
            </a:r>
            <a:r>
              <a:rPr lang="sk-SK" dirty="0" smtClean="0"/>
              <a:t> syna Angela.</a:t>
            </a:r>
          </a:p>
          <a:p>
            <a:pPr algn="just">
              <a:lnSpc>
                <a:spcPct val="150000"/>
              </a:lnSpc>
            </a:pPr>
            <a:r>
              <a:rPr lang="sk-SK" dirty="0" smtClean="0"/>
              <a:t>V roku 2012 sa objavila medzi prvými šiestimi menami v zozname najlepšie platených celebrít časopisu "</a:t>
            </a:r>
            <a:r>
              <a:rPr lang="sk-SK" dirty="0" err="1" smtClean="0"/>
              <a:t>Forbes</a:t>
            </a:r>
            <a:r>
              <a:rPr lang="sk-SK" dirty="0" smtClean="0"/>
              <a:t>".</a:t>
            </a:r>
          </a:p>
          <a:p>
            <a:pPr algn="just">
              <a:lnSpc>
                <a:spcPct val="150000"/>
              </a:lnSpc>
            </a:pPr>
            <a:r>
              <a:rPr lang="sk-SK" dirty="0" smtClean="0"/>
              <a:t>V roku 2013 získala </a:t>
            </a:r>
            <a:r>
              <a:rPr lang="sk-SK" dirty="0" err="1" smtClean="0"/>
              <a:t>Oscara</a:t>
            </a:r>
            <a:r>
              <a:rPr lang="sk-SK" dirty="0" smtClean="0"/>
              <a:t> za najlepšiu pôvodnú pieseň k filmu zo série </a:t>
            </a:r>
            <a:r>
              <a:rPr lang="sk-SK" dirty="0" err="1" smtClean="0"/>
              <a:t>bondoviek</a:t>
            </a:r>
            <a:r>
              <a:rPr lang="sk-SK" dirty="0" smtClean="0"/>
              <a:t> "</a:t>
            </a:r>
            <a:r>
              <a:rPr lang="sk-SK" dirty="0" err="1" smtClean="0"/>
              <a:t>Skyfall</a:t>
            </a:r>
            <a:r>
              <a:rPr lang="sk-SK" dirty="0" smtClean="0"/>
              <a:t>"</a:t>
            </a:r>
          </a:p>
          <a:p>
            <a:pPr algn="just">
              <a:lnSpc>
                <a:spcPct val="150000"/>
              </a:lnSpc>
            </a:pPr>
            <a:r>
              <a:rPr lang="sk-SK" dirty="0" smtClean="0"/>
              <a:t>Princ Charles jej v roku 2013 udelil Rad Britského impéria za jej prácu v oblasti hudby.</a:t>
            </a:r>
            <a:endParaRPr lang="sk-SK" dirty="0"/>
          </a:p>
        </p:txBody>
      </p:sp>
    </p:spTree>
    <p:extLst>
      <p:ext uri="{BB962C8B-B14F-4D97-AF65-F5344CB8AC3E}">
        <p14:creationId xmlns:p14="http://schemas.microsoft.com/office/powerpoint/2010/main" val="217420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894791" y="1227909"/>
            <a:ext cx="10626649" cy="2896416"/>
          </a:xfrm>
          <a:prstGeom prst="rect">
            <a:avLst/>
          </a:prstGeom>
        </p:spPr>
      </p:pic>
      <p:sp>
        <p:nvSpPr>
          <p:cNvPr id="3" name="Obdĺžnik 2"/>
          <p:cNvSpPr/>
          <p:nvPr/>
        </p:nvSpPr>
        <p:spPr>
          <a:xfrm>
            <a:off x="2534194" y="4467497"/>
            <a:ext cx="6074229" cy="1754326"/>
          </a:xfrm>
          <a:prstGeom prst="rect">
            <a:avLst/>
          </a:prstGeom>
        </p:spPr>
        <p:txBody>
          <a:bodyPr wrap="square">
            <a:spAutoFit/>
          </a:bodyPr>
          <a:lstStyle/>
          <a:p>
            <a:endParaRPr lang="sk-SK" dirty="0"/>
          </a:p>
          <a:p>
            <a:endParaRPr lang="sk-SK" dirty="0" smtClean="0"/>
          </a:p>
          <a:p>
            <a:r>
              <a:rPr lang="sk-SK" dirty="0" smtClean="0">
                <a:hlinkClick r:id="rId3"/>
              </a:rPr>
              <a:t>https://www.youtube.com/watch?v=YQHsXMglC9A</a:t>
            </a:r>
            <a:endParaRPr lang="sk-SK" dirty="0" smtClean="0"/>
          </a:p>
          <a:p>
            <a:endParaRPr lang="sk-SK" dirty="0"/>
          </a:p>
          <a:p>
            <a:r>
              <a:rPr lang="sk-SK" dirty="0" smtClean="0">
                <a:hlinkClick r:id="rId4"/>
              </a:rPr>
              <a:t>https://www.youtube.com/watch?v=hLQl3WQQoQ0</a:t>
            </a:r>
            <a:endParaRPr lang="sk-SK" dirty="0" smtClean="0"/>
          </a:p>
          <a:p>
            <a:endParaRPr lang="sk-SK" dirty="0" smtClean="0"/>
          </a:p>
        </p:txBody>
      </p:sp>
    </p:spTree>
    <p:extLst>
      <p:ext uri="{BB962C8B-B14F-4D97-AF65-F5344CB8AC3E}">
        <p14:creationId xmlns:p14="http://schemas.microsoft.com/office/powerpoint/2010/main" val="203758074"/>
      </p:ext>
    </p:extLst>
  </p:cSld>
  <p:clrMapOvr>
    <a:masterClrMapping/>
  </p:clrMapOvr>
</p:sld>
</file>

<file path=ppt/theme/theme1.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407</Words>
  <Application>Microsoft Office PowerPoint</Application>
  <PresentationFormat>Širokouhlá</PresentationFormat>
  <Paragraphs>57</Paragraphs>
  <Slides>7</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7</vt:i4>
      </vt:variant>
    </vt:vector>
  </HeadingPairs>
  <TitlesOfParts>
    <vt:vector size="11" baseType="lpstr">
      <vt:lpstr>Arial</vt:lpstr>
      <vt:lpstr>Calibri</vt:lpstr>
      <vt:lpstr>Calibri Light</vt:lpstr>
      <vt:lpstr>Motív balíka Office</vt:lpstr>
      <vt:lpstr>Adele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Kandrikovci</dc:creator>
  <cp:lastModifiedBy>Kandrikovci</cp:lastModifiedBy>
  <cp:revision>5</cp:revision>
  <dcterms:created xsi:type="dcterms:W3CDTF">2022-11-07T14:39:58Z</dcterms:created>
  <dcterms:modified xsi:type="dcterms:W3CDTF">2022-11-07T15:12:57Z</dcterms:modified>
</cp:coreProperties>
</file>