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2" r:id="rId17"/>
    <p:sldId id="271" r:id="rId18"/>
  </p:sldIdLst>
  <p:sldSz cx="9144000" cy="6858000" type="screen4x3"/>
  <p:notesSz cx="6858000" cy="9144000"/>
  <p:defaultTextStyle>
    <a:defPPr>
      <a:defRPr lang="sk-SK"/>
    </a:defPPr>
    <a:lvl1pPr algn="ctr" rtl="0" fontAlgn="base">
      <a:spcBef>
        <a:spcPct val="0"/>
      </a:spcBef>
      <a:spcAft>
        <a:spcPct val="0"/>
      </a:spcAft>
      <a:defRPr sz="1600" i="1" kern="1200">
        <a:solidFill>
          <a:schemeClr val="tx1"/>
        </a:solidFill>
        <a:latin typeface="Calibri" pitchFamily="34" charset="0"/>
        <a:ea typeface="+mn-ea"/>
        <a:cs typeface="Arial" charset="0"/>
      </a:defRPr>
    </a:lvl1pPr>
    <a:lvl2pPr marL="457200" algn="ctr" rtl="0" fontAlgn="base">
      <a:spcBef>
        <a:spcPct val="0"/>
      </a:spcBef>
      <a:spcAft>
        <a:spcPct val="0"/>
      </a:spcAft>
      <a:defRPr sz="1600" i="1" kern="1200">
        <a:solidFill>
          <a:schemeClr val="tx1"/>
        </a:solidFill>
        <a:latin typeface="Calibri" pitchFamily="34" charset="0"/>
        <a:ea typeface="+mn-ea"/>
        <a:cs typeface="Arial" charset="0"/>
      </a:defRPr>
    </a:lvl2pPr>
    <a:lvl3pPr marL="914400" algn="ctr" rtl="0" fontAlgn="base">
      <a:spcBef>
        <a:spcPct val="0"/>
      </a:spcBef>
      <a:spcAft>
        <a:spcPct val="0"/>
      </a:spcAft>
      <a:defRPr sz="1600" i="1" kern="1200">
        <a:solidFill>
          <a:schemeClr val="tx1"/>
        </a:solidFill>
        <a:latin typeface="Calibri" pitchFamily="34" charset="0"/>
        <a:ea typeface="+mn-ea"/>
        <a:cs typeface="Arial" charset="0"/>
      </a:defRPr>
    </a:lvl3pPr>
    <a:lvl4pPr marL="1371600" algn="ctr" rtl="0" fontAlgn="base">
      <a:spcBef>
        <a:spcPct val="0"/>
      </a:spcBef>
      <a:spcAft>
        <a:spcPct val="0"/>
      </a:spcAft>
      <a:defRPr sz="1600" i="1" kern="1200">
        <a:solidFill>
          <a:schemeClr val="tx1"/>
        </a:solidFill>
        <a:latin typeface="Calibri" pitchFamily="34" charset="0"/>
        <a:ea typeface="+mn-ea"/>
        <a:cs typeface="Arial" charset="0"/>
      </a:defRPr>
    </a:lvl4pPr>
    <a:lvl5pPr marL="1828800" algn="ctr" rtl="0" fontAlgn="base">
      <a:spcBef>
        <a:spcPct val="0"/>
      </a:spcBef>
      <a:spcAft>
        <a:spcPct val="0"/>
      </a:spcAft>
      <a:defRPr sz="1600" i="1" kern="1200">
        <a:solidFill>
          <a:schemeClr val="tx1"/>
        </a:solidFill>
        <a:latin typeface="Calibri" pitchFamily="34" charset="0"/>
        <a:ea typeface="+mn-ea"/>
        <a:cs typeface="Arial" charset="0"/>
      </a:defRPr>
    </a:lvl5pPr>
    <a:lvl6pPr marL="2286000" algn="l" defTabSz="914400" rtl="0" eaLnBrk="1" latinLnBrk="0" hangingPunct="1">
      <a:defRPr sz="1600" i="1" kern="1200">
        <a:solidFill>
          <a:schemeClr val="tx1"/>
        </a:solidFill>
        <a:latin typeface="Calibri" pitchFamily="34" charset="0"/>
        <a:ea typeface="+mn-ea"/>
        <a:cs typeface="Arial" charset="0"/>
      </a:defRPr>
    </a:lvl6pPr>
    <a:lvl7pPr marL="2743200" algn="l" defTabSz="914400" rtl="0" eaLnBrk="1" latinLnBrk="0" hangingPunct="1">
      <a:defRPr sz="1600" i="1" kern="1200">
        <a:solidFill>
          <a:schemeClr val="tx1"/>
        </a:solidFill>
        <a:latin typeface="Calibri" pitchFamily="34" charset="0"/>
        <a:ea typeface="+mn-ea"/>
        <a:cs typeface="Arial" charset="0"/>
      </a:defRPr>
    </a:lvl7pPr>
    <a:lvl8pPr marL="3200400" algn="l" defTabSz="914400" rtl="0" eaLnBrk="1" latinLnBrk="0" hangingPunct="1">
      <a:defRPr sz="1600" i="1" kern="1200">
        <a:solidFill>
          <a:schemeClr val="tx1"/>
        </a:solidFill>
        <a:latin typeface="Calibri" pitchFamily="34" charset="0"/>
        <a:ea typeface="+mn-ea"/>
        <a:cs typeface="Arial" charset="0"/>
      </a:defRPr>
    </a:lvl8pPr>
    <a:lvl9pPr marL="3657600" algn="l" defTabSz="914400" rtl="0" eaLnBrk="1" latinLnBrk="0" hangingPunct="1">
      <a:defRPr sz="1600" i="1"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038"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289064-3928-4962-B80F-5E043D9202A8}" type="datetimeFigureOut">
              <a:rPr lang="sk-SK" smtClean="0"/>
              <a:pPr/>
              <a:t>25.2.2019</a:t>
            </a:fld>
            <a:endParaRPr lang="sk-SK" dirty="0"/>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451F15-0937-4CAA-ACB4-62FF863F9229}" type="slidenum">
              <a:rPr lang="sk-SK" smtClean="0"/>
              <a:pPr/>
              <a:t>‹#›</a:t>
            </a:fld>
            <a:endParaRPr lang="sk-SK" dirty="0"/>
          </a:p>
        </p:txBody>
      </p:sp>
    </p:spTree>
    <p:extLst>
      <p:ext uri="{BB962C8B-B14F-4D97-AF65-F5344CB8AC3E}">
        <p14:creationId xmlns:p14="http://schemas.microsoft.com/office/powerpoint/2010/main" val="296055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lvl1pPr>
              <a:defRPr/>
            </a:lvl1pPr>
          </a:lstStyle>
          <a:p>
            <a:pPr>
              <a:defRPr/>
            </a:pPr>
            <a:fld id="{66DFA4C2-3D2F-4D3F-99EA-DCB528DF80BB}" type="datetimeFigureOut">
              <a:rPr lang="sk-SK"/>
              <a:pPr>
                <a:defRPr/>
              </a:pPr>
              <a:t>25.2.2019</a:t>
            </a:fld>
            <a:endParaRPr lang="sk-SK" dirty="0"/>
          </a:p>
        </p:txBody>
      </p:sp>
      <p:sp>
        <p:nvSpPr>
          <p:cNvPr id="5" name="Zástupný symbol päty 4"/>
          <p:cNvSpPr>
            <a:spLocks noGrp="1"/>
          </p:cNvSpPr>
          <p:nvPr>
            <p:ph type="ftr" sz="quarter" idx="11"/>
          </p:nvPr>
        </p:nvSpPr>
        <p:spPr/>
        <p:txBody>
          <a:bodyPr/>
          <a:lstStyle>
            <a:lvl1pPr>
              <a:defRPr/>
            </a:lvl1pPr>
          </a:lstStyle>
          <a:p>
            <a:pPr>
              <a:defRPr/>
            </a:pPr>
            <a:endParaRPr lang="sk-SK" dirty="0"/>
          </a:p>
        </p:txBody>
      </p:sp>
      <p:sp>
        <p:nvSpPr>
          <p:cNvPr id="6" name="Zástupný symbol čísla snímky 5"/>
          <p:cNvSpPr>
            <a:spLocks noGrp="1"/>
          </p:cNvSpPr>
          <p:nvPr>
            <p:ph type="sldNum" sz="quarter" idx="12"/>
          </p:nvPr>
        </p:nvSpPr>
        <p:spPr/>
        <p:txBody>
          <a:bodyPr/>
          <a:lstStyle>
            <a:lvl1pPr>
              <a:defRPr/>
            </a:lvl1pPr>
          </a:lstStyle>
          <a:p>
            <a:pPr>
              <a:defRPr/>
            </a:pPr>
            <a:fld id="{D726A0AE-D150-4A53-A911-578763E23B49}" type="slidenum">
              <a:rPr lang="sk-SK"/>
              <a:pPr>
                <a:defRPr/>
              </a:pPr>
              <a:t>‹#›</a:t>
            </a:fld>
            <a:endParaRPr lang="sk-SK" dirty="0"/>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lvl1pPr>
              <a:defRPr/>
            </a:lvl1pPr>
          </a:lstStyle>
          <a:p>
            <a:pPr>
              <a:defRPr/>
            </a:pPr>
            <a:fld id="{E1ED8DD8-F1DC-4859-A8AF-470D84A3AE10}" type="datetimeFigureOut">
              <a:rPr lang="sk-SK"/>
              <a:pPr>
                <a:defRPr/>
              </a:pPr>
              <a:t>25.2.2019</a:t>
            </a:fld>
            <a:endParaRPr lang="sk-SK" dirty="0"/>
          </a:p>
        </p:txBody>
      </p:sp>
      <p:sp>
        <p:nvSpPr>
          <p:cNvPr id="5" name="Zástupný symbol päty 4"/>
          <p:cNvSpPr>
            <a:spLocks noGrp="1"/>
          </p:cNvSpPr>
          <p:nvPr>
            <p:ph type="ftr" sz="quarter" idx="11"/>
          </p:nvPr>
        </p:nvSpPr>
        <p:spPr/>
        <p:txBody>
          <a:bodyPr/>
          <a:lstStyle>
            <a:lvl1pPr>
              <a:defRPr/>
            </a:lvl1pPr>
          </a:lstStyle>
          <a:p>
            <a:pPr>
              <a:defRPr/>
            </a:pPr>
            <a:endParaRPr lang="sk-SK" dirty="0"/>
          </a:p>
        </p:txBody>
      </p:sp>
      <p:sp>
        <p:nvSpPr>
          <p:cNvPr id="6" name="Zástupný symbol čísla snímky 5"/>
          <p:cNvSpPr>
            <a:spLocks noGrp="1"/>
          </p:cNvSpPr>
          <p:nvPr>
            <p:ph type="sldNum" sz="quarter" idx="12"/>
          </p:nvPr>
        </p:nvSpPr>
        <p:spPr/>
        <p:txBody>
          <a:bodyPr/>
          <a:lstStyle>
            <a:lvl1pPr>
              <a:defRPr/>
            </a:lvl1pPr>
          </a:lstStyle>
          <a:p>
            <a:pPr>
              <a:defRPr/>
            </a:pPr>
            <a:fld id="{0863BF1F-6AB5-44EE-B5AD-28B223DD3FE3}" type="slidenum">
              <a:rPr lang="sk-SK"/>
              <a:pPr>
                <a:defRPr/>
              </a:pPr>
              <a:t>‹#›</a:t>
            </a:fld>
            <a:endParaRPr lang="sk-SK" dirty="0"/>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8"/>
            <a:ext cx="2057400" cy="585152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lvl1pPr>
              <a:defRPr/>
            </a:lvl1pPr>
          </a:lstStyle>
          <a:p>
            <a:pPr>
              <a:defRPr/>
            </a:pPr>
            <a:fld id="{8A6746CE-BAA1-4BEA-9FCE-4E968CB3D9A5}" type="datetimeFigureOut">
              <a:rPr lang="sk-SK"/>
              <a:pPr>
                <a:defRPr/>
              </a:pPr>
              <a:t>25.2.2019</a:t>
            </a:fld>
            <a:endParaRPr lang="sk-SK" dirty="0"/>
          </a:p>
        </p:txBody>
      </p:sp>
      <p:sp>
        <p:nvSpPr>
          <p:cNvPr id="5" name="Zástupný symbol päty 4"/>
          <p:cNvSpPr>
            <a:spLocks noGrp="1"/>
          </p:cNvSpPr>
          <p:nvPr>
            <p:ph type="ftr" sz="quarter" idx="11"/>
          </p:nvPr>
        </p:nvSpPr>
        <p:spPr/>
        <p:txBody>
          <a:bodyPr/>
          <a:lstStyle>
            <a:lvl1pPr>
              <a:defRPr/>
            </a:lvl1pPr>
          </a:lstStyle>
          <a:p>
            <a:pPr>
              <a:defRPr/>
            </a:pPr>
            <a:endParaRPr lang="sk-SK" dirty="0"/>
          </a:p>
        </p:txBody>
      </p:sp>
      <p:sp>
        <p:nvSpPr>
          <p:cNvPr id="6" name="Zástupný symbol čísla snímky 5"/>
          <p:cNvSpPr>
            <a:spLocks noGrp="1"/>
          </p:cNvSpPr>
          <p:nvPr>
            <p:ph type="sldNum" sz="quarter" idx="12"/>
          </p:nvPr>
        </p:nvSpPr>
        <p:spPr/>
        <p:txBody>
          <a:bodyPr/>
          <a:lstStyle>
            <a:lvl1pPr>
              <a:defRPr/>
            </a:lvl1pPr>
          </a:lstStyle>
          <a:p>
            <a:pPr>
              <a:defRPr/>
            </a:pPr>
            <a:fld id="{2697898B-ECA3-4076-BD62-3339749B67C5}" type="slidenum">
              <a:rPr lang="sk-SK"/>
              <a:pPr>
                <a:defRPr/>
              </a:pPr>
              <a:t>‹#›</a:t>
            </a:fld>
            <a:endParaRPr lang="sk-SK" dirty="0"/>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lvl1pPr>
              <a:defRPr/>
            </a:lvl1pPr>
          </a:lstStyle>
          <a:p>
            <a:pPr>
              <a:defRPr/>
            </a:pPr>
            <a:fld id="{1146E547-F027-449F-843B-42D5957088A8}" type="datetimeFigureOut">
              <a:rPr lang="sk-SK"/>
              <a:pPr>
                <a:defRPr/>
              </a:pPr>
              <a:t>25.2.2019</a:t>
            </a:fld>
            <a:endParaRPr lang="sk-SK" dirty="0"/>
          </a:p>
        </p:txBody>
      </p:sp>
      <p:sp>
        <p:nvSpPr>
          <p:cNvPr id="5" name="Zástupný symbol päty 4"/>
          <p:cNvSpPr>
            <a:spLocks noGrp="1"/>
          </p:cNvSpPr>
          <p:nvPr>
            <p:ph type="ftr" sz="quarter" idx="11"/>
          </p:nvPr>
        </p:nvSpPr>
        <p:spPr/>
        <p:txBody>
          <a:bodyPr/>
          <a:lstStyle>
            <a:lvl1pPr>
              <a:defRPr/>
            </a:lvl1pPr>
          </a:lstStyle>
          <a:p>
            <a:pPr>
              <a:defRPr/>
            </a:pPr>
            <a:endParaRPr lang="sk-SK" dirty="0"/>
          </a:p>
        </p:txBody>
      </p:sp>
      <p:sp>
        <p:nvSpPr>
          <p:cNvPr id="6" name="Zástupný symbol čísla snímky 5"/>
          <p:cNvSpPr>
            <a:spLocks noGrp="1"/>
          </p:cNvSpPr>
          <p:nvPr>
            <p:ph type="sldNum" sz="quarter" idx="12"/>
          </p:nvPr>
        </p:nvSpPr>
        <p:spPr/>
        <p:txBody>
          <a:bodyPr/>
          <a:lstStyle>
            <a:lvl1pPr>
              <a:defRPr/>
            </a:lvl1pPr>
          </a:lstStyle>
          <a:p>
            <a:pPr>
              <a:defRPr/>
            </a:pPr>
            <a:fld id="{D6AC255C-BFBF-43E4-9065-AAEB0364B3C2}" type="slidenum">
              <a:rPr lang="sk-SK"/>
              <a:pPr>
                <a:defRPr/>
              </a:pPr>
              <a:t>‹#›</a:t>
            </a:fld>
            <a:endParaRPr lang="sk-SK" dirty="0"/>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lvl1pPr>
              <a:defRPr/>
            </a:lvl1pPr>
          </a:lstStyle>
          <a:p>
            <a:pPr>
              <a:defRPr/>
            </a:pPr>
            <a:fld id="{48D476D1-B1DE-4316-A74A-C745B3E7E00A}" type="datetimeFigureOut">
              <a:rPr lang="sk-SK"/>
              <a:pPr>
                <a:defRPr/>
              </a:pPr>
              <a:t>25.2.2019</a:t>
            </a:fld>
            <a:endParaRPr lang="sk-SK" dirty="0"/>
          </a:p>
        </p:txBody>
      </p:sp>
      <p:sp>
        <p:nvSpPr>
          <p:cNvPr id="5" name="Zástupný symbol päty 4"/>
          <p:cNvSpPr>
            <a:spLocks noGrp="1"/>
          </p:cNvSpPr>
          <p:nvPr>
            <p:ph type="ftr" sz="quarter" idx="11"/>
          </p:nvPr>
        </p:nvSpPr>
        <p:spPr/>
        <p:txBody>
          <a:bodyPr/>
          <a:lstStyle>
            <a:lvl1pPr>
              <a:defRPr/>
            </a:lvl1pPr>
          </a:lstStyle>
          <a:p>
            <a:pPr>
              <a:defRPr/>
            </a:pPr>
            <a:endParaRPr lang="sk-SK" dirty="0"/>
          </a:p>
        </p:txBody>
      </p:sp>
      <p:sp>
        <p:nvSpPr>
          <p:cNvPr id="6" name="Zástupný symbol čísla snímky 5"/>
          <p:cNvSpPr>
            <a:spLocks noGrp="1"/>
          </p:cNvSpPr>
          <p:nvPr>
            <p:ph type="sldNum" sz="quarter" idx="12"/>
          </p:nvPr>
        </p:nvSpPr>
        <p:spPr/>
        <p:txBody>
          <a:bodyPr/>
          <a:lstStyle>
            <a:lvl1pPr>
              <a:defRPr/>
            </a:lvl1pPr>
          </a:lstStyle>
          <a:p>
            <a:pPr>
              <a:defRPr/>
            </a:pPr>
            <a:fld id="{D0BF1580-A9A1-4935-8A4C-4D2E86CF2485}" type="slidenum">
              <a:rPr lang="sk-SK"/>
              <a:pPr>
                <a:defRPr/>
              </a:pPr>
              <a:t>‹#›</a:t>
            </a:fld>
            <a:endParaRPr lang="sk-SK" dirty="0"/>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3"/>
          <p:cNvSpPr>
            <a:spLocks noGrp="1"/>
          </p:cNvSpPr>
          <p:nvPr>
            <p:ph type="dt" sz="half" idx="10"/>
          </p:nvPr>
        </p:nvSpPr>
        <p:spPr/>
        <p:txBody>
          <a:bodyPr/>
          <a:lstStyle>
            <a:lvl1pPr>
              <a:defRPr/>
            </a:lvl1pPr>
          </a:lstStyle>
          <a:p>
            <a:pPr>
              <a:defRPr/>
            </a:pPr>
            <a:fld id="{46286EF9-C6BC-4FF2-BF27-9A2498309993}" type="datetimeFigureOut">
              <a:rPr lang="sk-SK"/>
              <a:pPr>
                <a:defRPr/>
              </a:pPr>
              <a:t>25.2.2019</a:t>
            </a:fld>
            <a:endParaRPr lang="sk-SK" dirty="0"/>
          </a:p>
        </p:txBody>
      </p:sp>
      <p:sp>
        <p:nvSpPr>
          <p:cNvPr id="6" name="Zástupný symbol päty 4"/>
          <p:cNvSpPr>
            <a:spLocks noGrp="1"/>
          </p:cNvSpPr>
          <p:nvPr>
            <p:ph type="ftr" sz="quarter" idx="11"/>
          </p:nvPr>
        </p:nvSpPr>
        <p:spPr/>
        <p:txBody>
          <a:bodyPr/>
          <a:lstStyle>
            <a:lvl1pPr>
              <a:defRPr/>
            </a:lvl1pPr>
          </a:lstStyle>
          <a:p>
            <a:pPr>
              <a:defRPr/>
            </a:pPr>
            <a:endParaRPr lang="sk-SK" dirty="0"/>
          </a:p>
        </p:txBody>
      </p:sp>
      <p:sp>
        <p:nvSpPr>
          <p:cNvPr id="7" name="Zástupný symbol čísla snímky 5"/>
          <p:cNvSpPr>
            <a:spLocks noGrp="1"/>
          </p:cNvSpPr>
          <p:nvPr>
            <p:ph type="sldNum" sz="quarter" idx="12"/>
          </p:nvPr>
        </p:nvSpPr>
        <p:spPr/>
        <p:txBody>
          <a:bodyPr/>
          <a:lstStyle>
            <a:lvl1pPr>
              <a:defRPr/>
            </a:lvl1pPr>
          </a:lstStyle>
          <a:p>
            <a:pPr>
              <a:defRPr/>
            </a:pPr>
            <a:fld id="{4FABD56E-FC06-438D-84CE-5F6529A118D8}" type="slidenum">
              <a:rPr lang="sk-SK"/>
              <a:pPr>
                <a:defRPr/>
              </a:pPr>
              <a:t>‹#›</a:t>
            </a:fld>
            <a:endParaRPr lang="sk-SK" dirty="0"/>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3"/>
          <p:cNvSpPr>
            <a:spLocks noGrp="1"/>
          </p:cNvSpPr>
          <p:nvPr>
            <p:ph type="dt" sz="half" idx="10"/>
          </p:nvPr>
        </p:nvSpPr>
        <p:spPr/>
        <p:txBody>
          <a:bodyPr/>
          <a:lstStyle>
            <a:lvl1pPr>
              <a:defRPr/>
            </a:lvl1pPr>
          </a:lstStyle>
          <a:p>
            <a:pPr>
              <a:defRPr/>
            </a:pPr>
            <a:fld id="{786D2426-99F3-4E2C-BF5A-79A1BE744D84}" type="datetimeFigureOut">
              <a:rPr lang="sk-SK"/>
              <a:pPr>
                <a:defRPr/>
              </a:pPr>
              <a:t>25.2.2019</a:t>
            </a:fld>
            <a:endParaRPr lang="sk-SK" dirty="0"/>
          </a:p>
        </p:txBody>
      </p:sp>
      <p:sp>
        <p:nvSpPr>
          <p:cNvPr id="8" name="Zástupný symbol päty 4"/>
          <p:cNvSpPr>
            <a:spLocks noGrp="1"/>
          </p:cNvSpPr>
          <p:nvPr>
            <p:ph type="ftr" sz="quarter" idx="11"/>
          </p:nvPr>
        </p:nvSpPr>
        <p:spPr/>
        <p:txBody>
          <a:bodyPr/>
          <a:lstStyle>
            <a:lvl1pPr>
              <a:defRPr/>
            </a:lvl1pPr>
          </a:lstStyle>
          <a:p>
            <a:pPr>
              <a:defRPr/>
            </a:pPr>
            <a:endParaRPr lang="sk-SK" dirty="0"/>
          </a:p>
        </p:txBody>
      </p:sp>
      <p:sp>
        <p:nvSpPr>
          <p:cNvPr id="9" name="Zástupný symbol čísla snímky 5"/>
          <p:cNvSpPr>
            <a:spLocks noGrp="1"/>
          </p:cNvSpPr>
          <p:nvPr>
            <p:ph type="sldNum" sz="quarter" idx="12"/>
          </p:nvPr>
        </p:nvSpPr>
        <p:spPr/>
        <p:txBody>
          <a:bodyPr/>
          <a:lstStyle>
            <a:lvl1pPr>
              <a:defRPr/>
            </a:lvl1pPr>
          </a:lstStyle>
          <a:p>
            <a:pPr>
              <a:defRPr/>
            </a:pPr>
            <a:fld id="{9321516D-CF9C-43FD-9373-AC03A4ABD899}" type="slidenum">
              <a:rPr lang="sk-SK"/>
              <a:pPr>
                <a:defRPr/>
              </a:pPr>
              <a:t>‹#›</a:t>
            </a:fld>
            <a:endParaRPr lang="sk-SK" dirty="0"/>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3"/>
          <p:cNvSpPr>
            <a:spLocks noGrp="1"/>
          </p:cNvSpPr>
          <p:nvPr>
            <p:ph type="dt" sz="half" idx="10"/>
          </p:nvPr>
        </p:nvSpPr>
        <p:spPr/>
        <p:txBody>
          <a:bodyPr/>
          <a:lstStyle>
            <a:lvl1pPr>
              <a:defRPr/>
            </a:lvl1pPr>
          </a:lstStyle>
          <a:p>
            <a:pPr>
              <a:defRPr/>
            </a:pPr>
            <a:fld id="{7CD6F0B3-44E0-49B3-85E4-592EE91A3C78}" type="datetimeFigureOut">
              <a:rPr lang="sk-SK"/>
              <a:pPr>
                <a:defRPr/>
              </a:pPr>
              <a:t>25.2.2019</a:t>
            </a:fld>
            <a:endParaRPr lang="sk-SK" dirty="0"/>
          </a:p>
        </p:txBody>
      </p:sp>
      <p:sp>
        <p:nvSpPr>
          <p:cNvPr id="4" name="Zástupný symbol päty 4"/>
          <p:cNvSpPr>
            <a:spLocks noGrp="1"/>
          </p:cNvSpPr>
          <p:nvPr>
            <p:ph type="ftr" sz="quarter" idx="11"/>
          </p:nvPr>
        </p:nvSpPr>
        <p:spPr/>
        <p:txBody>
          <a:bodyPr/>
          <a:lstStyle>
            <a:lvl1pPr>
              <a:defRPr/>
            </a:lvl1pPr>
          </a:lstStyle>
          <a:p>
            <a:pPr>
              <a:defRPr/>
            </a:pPr>
            <a:endParaRPr lang="sk-SK" dirty="0"/>
          </a:p>
        </p:txBody>
      </p:sp>
      <p:sp>
        <p:nvSpPr>
          <p:cNvPr id="5" name="Zástupný symbol čísla snímky 5"/>
          <p:cNvSpPr>
            <a:spLocks noGrp="1"/>
          </p:cNvSpPr>
          <p:nvPr>
            <p:ph type="sldNum" sz="quarter" idx="12"/>
          </p:nvPr>
        </p:nvSpPr>
        <p:spPr/>
        <p:txBody>
          <a:bodyPr/>
          <a:lstStyle>
            <a:lvl1pPr>
              <a:defRPr/>
            </a:lvl1pPr>
          </a:lstStyle>
          <a:p>
            <a:pPr>
              <a:defRPr/>
            </a:pPr>
            <a:fld id="{FE98009A-6C61-49A7-A4D2-8F7D5C1CF81D}" type="slidenum">
              <a:rPr lang="sk-SK"/>
              <a:pPr>
                <a:defRPr/>
              </a:pPr>
              <a:t>‹#›</a:t>
            </a:fld>
            <a:endParaRPr lang="sk-SK" dirty="0"/>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3"/>
          <p:cNvSpPr>
            <a:spLocks noGrp="1"/>
          </p:cNvSpPr>
          <p:nvPr>
            <p:ph type="dt" sz="half" idx="10"/>
          </p:nvPr>
        </p:nvSpPr>
        <p:spPr/>
        <p:txBody>
          <a:bodyPr/>
          <a:lstStyle>
            <a:lvl1pPr>
              <a:defRPr/>
            </a:lvl1pPr>
          </a:lstStyle>
          <a:p>
            <a:pPr>
              <a:defRPr/>
            </a:pPr>
            <a:fld id="{CC7B2EAA-D710-4A75-B26B-B8E75DEBC18D}" type="datetimeFigureOut">
              <a:rPr lang="sk-SK"/>
              <a:pPr>
                <a:defRPr/>
              </a:pPr>
              <a:t>25.2.2019</a:t>
            </a:fld>
            <a:endParaRPr lang="sk-SK" dirty="0"/>
          </a:p>
        </p:txBody>
      </p:sp>
      <p:sp>
        <p:nvSpPr>
          <p:cNvPr id="3" name="Zástupný symbol päty 4"/>
          <p:cNvSpPr>
            <a:spLocks noGrp="1"/>
          </p:cNvSpPr>
          <p:nvPr>
            <p:ph type="ftr" sz="quarter" idx="11"/>
          </p:nvPr>
        </p:nvSpPr>
        <p:spPr/>
        <p:txBody>
          <a:bodyPr/>
          <a:lstStyle>
            <a:lvl1pPr>
              <a:defRPr/>
            </a:lvl1pPr>
          </a:lstStyle>
          <a:p>
            <a:pPr>
              <a:defRPr/>
            </a:pPr>
            <a:endParaRPr lang="sk-SK" dirty="0"/>
          </a:p>
        </p:txBody>
      </p:sp>
      <p:sp>
        <p:nvSpPr>
          <p:cNvPr id="4" name="Zástupný symbol čísla snímky 5"/>
          <p:cNvSpPr>
            <a:spLocks noGrp="1"/>
          </p:cNvSpPr>
          <p:nvPr>
            <p:ph type="sldNum" sz="quarter" idx="12"/>
          </p:nvPr>
        </p:nvSpPr>
        <p:spPr/>
        <p:txBody>
          <a:bodyPr/>
          <a:lstStyle>
            <a:lvl1pPr>
              <a:defRPr/>
            </a:lvl1pPr>
          </a:lstStyle>
          <a:p>
            <a:pPr>
              <a:defRPr/>
            </a:pPr>
            <a:fld id="{1EEF01EF-39F2-4BBA-AB16-2EFCB02489C5}" type="slidenum">
              <a:rPr lang="sk-SK"/>
              <a:pPr>
                <a:defRPr/>
              </a:pPr>
              <a:t>‹#›</a:t>
            </a:fld>
            <a:endParaRPr lang="sk-SK" dirty="0"/>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3"/>
          <p:cNvSpPr>
            <a:spLocks noGrp="1"/>
          </p:cNvSpPr>
          <p:nvPr>
            <p:ph type="dt" sz="half" idx="10"/>
          </p:nvPr>
        </p:nvSpPr>
        <p:spPr/>
        <p:txBody>
          <a:bodyPr/>
          <a:lstStyle>
            <a:lvl1pPr>
              <a:defRPr/>
            </a:lvl1pPr>
          </a:lstStyle>
          <a:p>
            <a:pPr>
              <a:defRPr/>
            </a:pPr>
            <a:fld id="{18BDFCB6-94FF-4FFD-9ADD-C232752BFE33}" type="datetimeFigureOut">
              <a:rPr lang="sk-SK"/>
              <a:pPr>
                <a:defRPr/>
              </a:pPr>
              <a:t>25.2.2019</a:t>
            </a:fld>
            <a:endParaRPr lang="sk-SK" dirty="0"/>
          </a:p>
        </p:txBody>
      </p:sp>
      <p:sp>
        <p:nvSpPr>
          <p:cNvPr id="6" name="Zástupný symbol päty 4"/>
          <p:cNvSpPr>
            <a:spLocks noGrp="1"/>
          </p:cNvSpPr>
          <p:nvPr>
            <p:ph type="ftr" sz="quarter" idx="11"/>
          </p:nvPr>
        </p:nvSpPr>
        <p:spPr/>
        <p:txBody>
          <a:bodyPr/>
          <a:lstStyle>
            <a:lvl1pPr>
              <a:defRPr/>
            </a:lvl1pPr>
          </a:lstStyle>
          <a:p>
            <a:pPr>
              <a:defRPr/>
            </a:pPr>
            <a:endParaRPr lang="sk-SK" dirty="0"/>
          </a:p>
        </p:txBody>
      </p:sp>
      <p:sp>
        <p:nvSpPr>
          <p:cNvPr id="7" name="Zástupný symbol čísla snímky 5"/>
          <p:cNvSpPr>
            <a:spLocks noGrp="1"/>
          </p:cNvSpPr>
          <p:nvPr>
            <p:ph type="sldNum" sz="quarter" idx="12"/>
          </p:nvPr>
        </p:nvSpPr>
        <p:spPr/>
        <p:txBody>
          <a:bodyPr/>
          <a:lstStyle>
            <a:lvl1pPr>
              <a:defRPr/>
            </a:lvl1pPr>
          </a:lstStyle>
          <a:p>
            <a:pPr>
              <a:defRPr/>
            </a:pPr>
            <a:fld id="{E6E43BC8-78A2-4AA8-944C-486C233985BF}" type="slidenum">
              <a:rPr lang="sk-SK"/>
              <a:pPr>
                <a:defRPr/>
              </a:pPr>
              <a:t>‹#›</a:t>
            </a:fld>
            <a:endParaRPr lang="sk-SK" dirty="0"/>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k-SK" noProof="0" dirty="0"/>
          </a:p>
        </p:txBody>
      </p:sp>
      <p:sp>
        <p:nvSpPr>
          <p:cNvPr id="4" name="Zástupný symbol tex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3"/>
          <p:cNvSpPr>
            <a:spLocks noGrp="1"/>
          </p:cNvSpPr>
          <p:nvPr>
            <p:ph type="dt" sz="half" idx="10"/>
          </p:nvPr>
        </p:nvSpPr>
        <p:spPr/>
        <p:txBody>
          <a:bodyPr/>
          <a:lstStyle>
            <a:lvl1pPr>
              <a:defRPr/>
            </a:lvl1pPr>
          </a:lstStyle>
          <a:p>
            <a:pPr>
              <a:defRPr/>
            </a:pPr>
            <a:fld id="{16FF3B75-509F-4D5C-87B2-A55C22343920}" type="datetimeFigureOut">
              <a:rPr lang="sk-SK"/>
              <a:pPr>
                <a:defRPr/>
              </a:pPr>
              <a:t>25.2.2019</a:t>
            </a:fld>
            <a:endParaRPr lang="sk-SK" dirty="0"/>
          </a:p>
        </p:txBody>
      </p:sp>
      <p:sp>
        <p:nvSpPr>
          <p:cNvPr id="6" name="Zástupný symbol päty 4"/>
          <p:cNvSpPr>
            <a:spLocks noGrp="1"/>
          </p:cNvSpPr>
          <p:nvPr>
            <p:ph type="ftr" sz="quarter" idx="11"/>
          </p:nvPr>
        </p:nvSpPr>
        <p:spPr/>
        <p:txBody>
          <a:bodyPr/>
          <a:lstStyle>
            <a:lvl1pPr>
              <a:defRPr/>
            </a:lvl1pPr>
          </a:lstStyle>
          <a:p>
            <a:pPr>
              <a:defRPr/>
            </a:pPr>
            <a:endParaRPr lang="sk-SK" dirty="0"/>
          </a:p>
        </p:txBody>
      </p:sp>
      <p:sp>
        <p:nvSpPr>
          <p:cNvPr id="7" name="Zástupný symbol čísla snímky 5"/>
          <p:cNvSpPr>
            <a:spLocks noGrp="1"/>
          </p:cNvSpPr>
          <p:nvPr>
            <p:ph type="sldNum" sz="quarter" idx="12"/>
          </p:nvPr>
        </p:nvSpPr>
        <p:spPr/>
        <p:txBody>
          <a:bodyPr/>
          <a:lstStyle>
            <a:lvl1pPr>
              <a:defRPr/>
            </a:lvl1pPr>
          </a:lstStyle>
          <a:p>
            <a:pPr>
              <a:defRPr/>
            </a:pPr>
            <a:fld id="{9485BDC1-2DB3-4DD6-928B-B39C8CF9BFF8}" type="slidenum">
              <a:rPr lang="sk-SK"/>
              <a:pPr>
                <a:defRPr/>
              </a:pPr>
              <a:t>‹#›</a:t>
            </a:fld>
            <a:endParaRPr lang="sk-SK" dirty="0"/>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Zástupný symbol nadpisu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sk-SK" smtClean="0"/>
              <a:t>Kliknite sem a upravte štýl predlohy nadpisov.</a:t>
            </a:r>
          </a:p>
        </p:txBody>
      </p:sp>
      <p:sp>
        <p:nvSpPr>
          <p:cNvPr id="1027" name="Zástupný symbol textu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p>
        </p:txBody>
      </p:sp>
      <p:sp>
        <p:nvSpPr>
          <p:cNvPr id="4" name="Zástupný symbol dátum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i="0" smtClean="0">
                <a:solidFill>
                  <a:schemeClr val="tx1">
                    <a:tint val="75000"/>
                  </a:schemeClr>
                </a:solidFill>
                <a:latin typeface="+mn-lt"/>
                <a:cs typeface="+mn-cs"/>
              </a:defRPr>
            </a:lvl1pPr>
          </a:lstStyle>
          <a:p>
            <a:pPr>
              <a:defRPr/>
            </a:pPr>
            <a:fld id="{E4C106F1-F751-4BBF-A70A-ED2970796803}" type="datetimeFigureOut">
              <a:rPr lang="sk-SK"/>
              <a:pPr>
                <a:defRPr/>
              </a:pPr>
              <a:t>25.2.2019</a:t>
            </a:fld>
            <a:endParaRPr lang="sk-SK" dirty="0"/>
          </a:p>
        </p:txBody>
      </p:sp>
      <p:sp>
        <p:nvSpPr>
          <p:cNvPr id="5" name="Zástupný symbol päty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i="0">
                <a:solidFill>
                  <a:schemeClr val="tx1">
                    <a:tint val="75000"/>
                  </a:schemeClr>
                </a:solidFill>
                <a:latin typeface="+mn-lt"/>
                <a:cs typeface="+mn-cs"/>
              </a:defRPr>
            </a:lvl1pPr>
          </a:lstStyle>
          <a:p>
            <a:pPr>
              <a:defRPr/>
            </a:pPr>
            <a:endParaRPr lang="sk-SK" dirty="0"/>
          </a:p>
        </p:txBody>
      </p:sp>
      <p:sp>
        <p:nvSpPr>
          <p:cNvPr id="6" name="Zástupný symbol čísla snímky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i="0" smtClean="0">
                <a:solidFill>
                  <a:schemeClr val="tx1">
                    <a:tint val="75000"/>
                  </a:schemeClr>
                </a:solidFill>
                <a:latin typeface="+mn-lt"/>
                <a:cs typeface="+mn-cs"/>
              </a:defRPr>
            </a:lvl1pPr>
          </a:lstStyle>
          <a:p>
            <a:pPr>
              <a:defRPr/>
            </a:pPr>
            <a:fld id="{12290C1D-C0F9-4A18-A913-E590C783BA8A}" type="slidenum">
              <a:rPr lang="sk-SK"/>
              <a:pPr>
                <a:defRPr/>
              </a:pPr>
              <a:t>‹#›</a:t>
            </a:fld>
            <a:endParaRPr lang="sk-S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https://sk.wikipedia.org/wiki/Antick%C3%A1_literat%C3%BAra" TargetMode="Externa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https://sk.wikipedia.org/wiki/Hom%C3%A9r"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Nadpis 1"/>
          <p:cNvSpPr>
            <a:spLocks noGrp="1"/>
          </p:cNvSpPr>
          <p:nvPr>
            <p:ph type="ctrTitle"/>
          </p:nvPr>
        </p:nvSpPr>
        <p:spPr/>
        <p:txBody>
          <a:bodyPr/>
          <a:lstStyle/>
          <a:p>
            <a:endParaRPr lang="sk-SK" dirty="0" smtClean="0"/>
          </a:p>
        </p:txBody>
      </p:sp>
      <p:sp>
        <p:nvSpPr>
          <p:cNvPr id="3" name="Podnadpis 2"/>
          <p:cNvSpPr>
            <a:spLocks noGrp="1"/>
          </p:cNvSpPr>
          <p:nvPr>
            <p:ph type="subTitle" idx="1"/>
          </p:nvPr>
        </p:nvSpPr>
        <p:spPr/>
        <p:txBody>
          <a:bodyPr rtlCol="0">
            <a:normAutofit/>
          </a:bodyPr>
          <a:lstStyle/>
          <a:p>
            <a:pPr fontAlgn="auto">
              <a:spcAft>
                <a:spcPts val="0"/>
              </a:spcAft>
              <a:buFont typeface="Arial" pitchFamily="34" charset="0"/>
              <a:buNone/>
              <a:defRPr/>
            </a:pPr>
            <a:endParaRPr lang="sk-SK" dirty="0"/>
          </a:p>
        </p:txBody>
      </p:sp>
      <p:pic>
        <p:nvPicPr>
          <p:cNvPr id="13315" name="Picture 2" descr="http://www.originalpergamen.cz/images/bg1920x1080.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3316" name="BlokTextu 4"/>
          <p:cNvSpPr txBox="1">
            <a:spLocks noChangeArrowheads="1"/>
          </p:cNvSpPr>
          <p:nvPr/>
        </p:nvSpPr>
        <p:spPr bwMode="auto">
          <a:xfrm>
            <a:off x="857250" y="2571750"/>
            <a:ext cx="8072438" cy="1708150"/>
          </a:xfrm>
          <a:prstGeom prst="rect">
            <a:avLst/>
          </a:prstGeom>
          <a:noFill/>
          <a:ln w="9525">
            <a:noFill/>
            <a:miter lim="800000"/>
            <a:headEnd/>
            <a:tailEnd/>
          </a:ln>
        </p:spPr>
        <p:txBody>
          <a:bodyPr>
            <a:spAutoFit/>
          </a:bodyPr>
          <a:lstStyle/>
          <a:p>
            <a:pPr algn="l"/>
            <a:r>
              <a:rPr lang="sk-SK" sz="10500" b="1" i="0" dirty="0">
                <a:latin typeface="Monotype Corsiva" pitchFamily="66" charset="0"/>
              </a:rPr>
              <a:t> Homér - Ilias </a:t>
            </a:r>
          </a:p>
        </p:txBody>
      </p:sp>
      <p:sp>
        <p:nvSpPr>
          <p:cNvPr id="13317" name="BlokTextu 5"/>
          <p:cNvSpPr txBox="1">
            <a:spLocks noChangeArrowheads="1"/>
          </p:cNvSpPr>
          <p:nvPr/>
        </p:nvSpPr>
        <p:spPr bwMode="auto">
          <a:xfrm>
            <a:off x="714375" y="5786438"/>
            <a:ext cx="4929188" cy="646112"/>
          </a:xfrm>
          <a:prstGeom prst="rect">
            <a:avLst/>
          </a:prstGeom>
          <a:noFill/>
          <a:ln w="9525">
            <a:noFill/>
            <a:miter lim="800000"/>
            <a:headEnd/>
            <a:tailEnd/>
          </a:ln>
        </p:spPr>
        <p:txBody>
          <a:bodyPr>
            <a:spAutoFit/>
          </a:bodyPr>
          <a:lstStyle/>
          <a:p>
            <a:pPr algn="l"/>
            <a:r>
              <a:rPr lang="sk-SK" sz="3600" b="1" i="0" dirty="0">
                <a:latin typeface="Monotype Corsiva" pitchFamily="66" charset="0"/>
              </a:rPr>
              <a:t>Tatiana Harvanová I.C </a:t>
            </a:r>
          </a:p>
        </p:txBody>
      </p:sp>
    </p:spTree>
  </p:cSld>
  <p:clrMapOvr>
    <a:masterClrMapping/>
  </p:clrMapOvr>
  <p:transition spd="slow">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obsahu 2"/>
          <p:cNvSpPr>
            <a:spLocks noGrp="1"/>
          </p:cNvSpPr>
          <p:nvPr>
            <p:ph idx="1"/>
          </p:nvPr>
        </p:nvSpPr>
        <p:spPr/>
        <p:txBody>
          <a:bodyPr/>
          <a:lstStyle/>
          <a:p>
            <a:endParaRPr lang="sk-SK" dirty="0"/>
          </a:p>
        </p:txBody>
      </p:sp>
      <p:pic>
        <p:nvPicPr>
          <p:cNvPr id="4"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7" name="Zaoblený obdĺžnik 6"/>
          <p:cNvSpPr/>
          <p:nvPr/>
        </p:nvSpPr>
        <p:spPr>
          <a:xfrm>
            <a:off x="2571736" y="785794"/>
            <a:ext cx="3643338"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Zeus</a:t>
            </a:r>
          </a:p>
          <a:p>
            <a:pPr algn="ctr"/>
            <a:r>
              <a:rPr lang="sk-SK" sz="2000" dirty="0" smtClean="0">
                <a:ln>
                  <a:solidFill>
                    <a:schemeClr val="tx1"/>
                  </a:solidFill>
                </a:ln>
                <a:solidFill>
                  <a:schemeClr val="tx1"/>
                </a:solidFill>
              </a:rPr>
              <a:t>Najvyšší zo starovekých bohov   </a:t>
            </a:r>
            <a:endParaRPr lang="sk-SK" sz="2000" dirty="0">
              <a:ln>
                <a:solidFill>
                  <a:schemeClr val="tx1"/>
                </a:solidFill>
              </a:ln>
              <a:solidFill>
                <a:schemeClr val="tx1"/>
              </a:solidFill>
            </a:endParaRPr>
          </a:p>
        </p:txBody>
      </p:sp>
      <p:sp>
        <p:nvSpPr>
          <p:cNvPr id="8" name="Zaoblený obdĺžnik 7"/>
          <p:cNvSpPr/>
          <p:nvPr/>
        </p:nvSpPr>
        <p:spPr>
          <a:xfrm>
            <a:off x="6143636" y="1500174"/>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Léto</a:t>
            </a:r>
          </a:p>
          <a:p>
            <a:pPr algn="ctr"/>
            <a:r>
              <a:rPr lang="sk-SK" sz="2000" dirty="0" smtClean="0">
                <a:ln>
                  <a:solidFill>
                    <a:schemeClr val="tx1"/>
                  </a:solidFill>
                </a:ln>
                <a:solidFill>
                  <a:schemeClr val="tx1"/>
                </a:solidFill>
              </a:rPr>
              <a:t>Manželka  </a:t>
            </a:r>
            <a:endParaRPr lang="sk-SK" sz="2000" dirty="0">
              <a:ln>
                <a:solidFill>
                  <a:schemeClr val="tx1"/>
                </a:solidFill>
              </a:ln>
              <a:solidFill>
                <a:schemeClr val="tx1"/>
              </a:solidFill>
            </a:endParaRPr>
          </a:p>
        </p:txBody>
      </p:sp>
      <p:sp>
        <p:nvSpPr>
          <p:cNvPr id="9" name="Zaoblený obdĺžnik 8"/>
          <p:cNvSpPr/>
          <p:nvPr/>
        </p:nvSpPr>
        <p:spPr>
          <a:xfrm>
            <a:off x="642910" y="1500174"/>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Maie</a:t>
            </a:r>
          </a:p>
          <a:p>
            <a:pPr algn="ctr"/>
            <a:r>
              <a:rPr lang="sk-SK" sz="2000" dirty="0" smtClean="0">
                <a:ln>
                  <a:solidFill>
                    <a:schemeClr val="tx1"/>
                  </a:solidFill>
                </a:ln>
                <a:solidFill>
                  <a:schemeClr val="tx1"/>
                </a:solidFill>
              </a:rPr>
              <a:t>Manželka </a:t>
            </a:r>
            <a:endParaRPr lang="sk-SK" sz="2000" dirty="0">
              <a:ln>
                <a:solidFill>
                  <a:schemeClr val="tx1"/>
                </a:solidFill>
              </a:ln>
              <a:solidFill>
                <a:schemeClr val="tx1"/>
              </a:solidFill>
            </a:endParaRPr>
          </a:p>
        </p:txBody>
      </p:sp>
      <p:sp>
        <p:nvSpPr>
          <p:cNvPr id="10" name="Zaoblený obdĺžnik 9"/>
          <p:cNvSpPr/>
          <p:nvPr/>
        </p:nvSpPr>
        <p:spPr>
          <a:xfrm>
            <a:off x="3286116" y="1571612"/>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Európa </a:t>
            </a:r>
          </a:p>
          <a:p>
            <a:pPr algn="ctr"/>
            <a:r>
              <a:rPr lang="sk-SK" sz="2000" dirty="0" smtClean="0">
                <a:ln>
                  <a:solidFill>
                    <a:schemeClr val="tx1"/>
                  </a:solidFill>
                </a:ln>
                <a:solidFill>
                  <a:schemeClr val="tx1"/>
                </a:solidFill>
              </a:rPr>
              <a:t>Manželka</a:t>
            </a:r>
            <a:endParaRPr lang="sk-SK" sz="2000" dirty="0">
              <a:ln>
                <a:solidFill>
                  <a:schemeClr val="tx1"/>
                </a:solidFill>
              </a:ln>
              <a:solidFill>
                <a:schemeClr val="tx1"/>
              </a:solidFill>
            </a:endParaRPr>
          </a:p>
        </p:txBody>
      </p:sp>
      <p:sp>
        <p:nvSpPr>
          <p:cNvPr id="11" name="Zaoblený obdĺžnik 10"/>
          <p:cNvSpPr/>
          <p:nvPr/>
        </p:nvSpPr>
        <p:spPr>
          <a:xfrm>
            <a:off x="5072066" y="3500438"/>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Apolón</a:t>
            </a:r>
          </a:p>
          <a:p>
            <a:pPr algn="ctr"/>
            <a:r>
              <a:rPr lang="sk-SK" sz="2000" dirty="0" smtClean="0">
                <a:ln>
                  <a:solidFill>
                    <a:schemeClr val="tx1"/>
                  </a:solidFill>
                </a:ln>
                <a:solidFill>
                  <a:schemeClr val="tx1"/>
                </a:solidFill>
              </a:rPr>
              <a:t>Syn (dvojčatá)     </a:t>
            </a:r>
            <a:endParaRPr lang="sk-SK" sz="2000" dirty="0">
              <a:ln>
                <a:solidFill>
                  <a:schemeClr val="tx1"/>
                </a:solidFill>
              </a:ln>
              <a:solidFill>
                <a:schemeClr val="tx1"/>
              </a:solidFill>
            </a:endParaRPr>
          </a:p>
        </p:txBody>
      </p:sp>
      <p:sp>
        <p:nvSpPr>
          <p:cNvPr id="12" name="Zaoblený obdĺžnik 11"/>
          <p:cNvSpPr/>
          <p:nvPr/>
        </p:nvSpPr>
        <p:spPr>
          <a:xfrm>
            <a:off x="6357950" y="4286256"/>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Artemis</a:t>
            </a:r>
          </a:p>
          <a:p>
            <a:pPr algn="ctr"/>
            <a:r>
              <a:rPr lang="sk-SK" sz="2000" dirty="0" smtClean="0">
                <a:ln>
                  <a:solidFill>
                    <a:schemeClr val="tx1"/>
                  </a:solidFill>
                </a:ln>
                <a:solidFill>
                  <a:schemeClr val="tx1"/>
                </a:solidFill>
              </a:rPr>
              <a:t>Dcéra (dvojčatá)     </a:t>
            </a:r>
            <a:endParaRPr lang="sk-SK" sz="2000" dirty="0">
              <a:ln>
                <a:solidFill>
                  <a:schemeClr val="tx1"/>
                </a:solidFill>
              </a:ln>
              <a:solidFill>
                <a:schemeClr val="tx1"/>
              </a:solidFill>
            </a:endParaRPr>
          </a:p>
        </p:txBody>
      </p:sp>
      <p:sp>
        <p:nvSpPr>
          <p:cNvPr id="13" name="Zaoblený obdĺžnik 12"/>
          <p:cNvSpPr/>
          <p:nvPr/>
        </p:nvSpPr>
        <p:spPr>
          <a:xfrm>
            <a:off x="2857488" y="3143248"/>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Sarpédon </a:t>
            </a:r>
          </a:p>
          <a:p>
            <a:pPr algn="ctr"/>
            <a:r>
              <a:rPr lang="sk-SK" sz="2000" dirty="0" smtClean="0">
                <a:ln>
                  <a:solidFill>
                    <a:schemeClr val="tx1"/>
                  </a:solidFill>
                </a:ln>
                <a:solidFill>
                  <a:schemeClr val="tx1"/>
                </a:solidFill>
              </a:rPr>
              <a:t>Syn    </a:t>
            </a:r>
            <a:endParaRPr lang="sk-SK" sz="2000" dirty="0">
              <a:ln>
                <a:solidFill>
                  <a:schemeClr val="tx1"/>
                </a:solidFill>
              </a:ln>
              <a:solidFill>
                <a:schemeClr val="tx1"/>
              </a:solidFill>
            </a:endParaRPr>
          </a:p>
        </p:txBody>
      </p:sp>
      <p:sp>
        <p:nvSpPr>
          <p:cNvPr id="14" name="Zaoblený obdĺžnik 13"/>
          <p:cNvSpPr/>
          <p:nvPr/>
        </p:nvSpPr>
        <p:spPr>
          <a:xfrm>
            <a:off x="571472" y="3143248"/>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Hermes</a:t>
            </a:r>
          </a:p>
          <a:p>
            <a:pPr algn="ctr"/>
            <a:r>
              <a:rPr lang="sk-SK" sz="2000" dirty="0" smtClean="0">
                <a:ln>
                  <a:solidFill>
                    <a:schemeClr val="tx1"/>
                  </a:solidFill>
                </a:ln>
                <a:solidFill>
                  <a:schemeClr val="tx1"/>
                </a:solidFill>
              </a:rPr>
              <a:t>Syn    </a:t>
            </a:r>
            <a:endParaRPr lang="sk-SK" sz="2000" dirty="0">
              <a:ln>
                <a:solidFill>
                  <a:schemeClr val="tx1"/>
                </a:solidFill>
              </a:ln>
              <a:solidFill>
                <a:schemeClr val="tx1"/>
              </a:solidFill>
            </a:endParaRPr>
          </a:p>
        </p:txBody>
      </p:sp>
      <p:sp>
        <p:nvSpPr>
          <p:cNvPr id="17" name="Zaoblený obdĺžnik 16"/>
          <p:cNvSpPr/>
          <p:nvPr/>
        </p:nvSpPr>
        <p:spPr>
          <a:xfrm>
            <a:off x="857224" y="4857760"/>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Chriseis</a:t>
            </a:r>
          </a:p>
          <a:p>
            <a:pPr algn="ctr"/>
            <a:r>
              <a:rPr lang="sk-SK" sz="2000" dirty="0" smtClean="0">
                <a:ln>
                  <a:solidFill>
                    <a:schemeClr val="tx1"/>
                  </a:solidFill>
                </a:ln>
                <a:solidFill>
                  <a:schemeClr val="tx1"/>
                </a:solidFill>
              </a:rPr>
              <a:t>Dcéra   </a:t>
            </a:r>
            <a:endParaRPr lang="sk-SK" sz="2000" dirty="0">
              <a:ln>
                <a:solidFill>
                  <a:schemeClr val="tx1"/>
                </a:solidFill>
              </a:ln>
              <a:solidFill>
                <a:schemeClr val="tx1"/>
              </a:solidFill>
            </a:endParaRPr>
          </a:p>
        </p:txBody>
      </p:sp>
      <p:sp>
        <p:nvSpPr>
          <p:cNvPr id="18" name="Zaoblený obdĺžnik 17"/>
          <p:cNvSpPr/>
          <p:nvPr/>
        </p:nvSpPr>
        <p:spPr>
          <a:xfrm>
            <a:off x="3214678" y="5357826"/>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Chrises</a:t>
            </a:r>
          </a:p>
          <a:p>
            <a:pPr algn="ctr"/>
            <a:r>
              <a:rPr lang="sk-SK" sz="2000" dirty="0" smtClean="0">
                <a:ln>
                  <a:solidFill>
                    <a:schemeClr val="tx1"/>
                  </a:solidFill>
                </a:ln>
                <a:solidFill>
                  <a:schemeClr val="tx1"/>
                </a:solidFill>
              </a:rPr>
              <a:t>Kňaz </a:t>
            </a:r>
            <a:endParaRPr lang="sk-SK" sz="2000" dirty="0">
              <a:ln>
                <a:solidFill>
                  <a:schemeClr val="tx1"/>
                </a:solidFill>
              </a:ln>
              <a:solidFill>
                <a:schemeClr val="tx1"/>
              </a:solidFill>
            </a:endParaRPr>
          </a:p>
        </p:txBody>
      </p:sp>
      <p:cxnSp>
        <p:nvCxnSpPr>
          <p:cNvPr id="20" name="Rovná spojovacia šípka 19"/>
          <p:cNvCxnSpPr>
            <a:stCxn id="9" idx="2"/>
            <a:endCxn id="14" idx="0"/>
          </p:cNvCxnSpPr>
          <p:nvPr/>
        </p:nvCxnSpPr>
        <p:spPr>
          <a:xfrm rot="5400000">
            <a:off x="1178695" y="2678901"/>
            <a:ext cx="857256" cy="714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Rovná spojovacia šípka 20"/>
          <p:cNvCxnSpPr>
            <a:endCxn id="13" idx="0"/>
          </p:cNvCxnSpPr>
          <p:nvPr/>
        </p:nvCxnSpPr>
        <p:spPr>
          <a:xfrm rot="5400000">
            <a:off x="3500430" y="2714620"/>
            <a:ext cx="785818" cy="714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Rovná spojovacia šípka 22"/>
          <p:cNvCxnSpPr/>
          <p:nvPr/>
        </p:nvCxnSpPr>
        <p:spPr>
          <a:xfrm rot="5400000">
            <a:off x="4679157" y="4607727"/>
            <a:ext cx="1071570" cy="4286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Rovná spojovacia šípka 23"/>
          <p:cNvCxnSpPr/>
          <p:nvPr/>
        </p:nvCxnSpPr>
        <p:spPr>
          <a:xfrm rot="5400000">
            <a:off x="6179355" y="3178967"/>
            <a:ext cx="2000264" cy="2143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Rovná spojovacia šípka 26"/>
          <p:cNvCxnSpPr/>
          <p:nvPr/>
        </p:nvCxnSpPr>
        <p:spPr>
          <a:xfrm rot="10800000">
            <a:off x="2857488" y="5000636"/>
            <a:ext cx="857256" cy="3571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obsahu 2"/>
          <p:cNvSpPr>
            <a:spLocks noGrp="1"/>
          </p:cNvSpPr>
          <p:nvPr>
            <p:ph idx="1"/>
          </p:nvPr>
        </p:nvSpPr>
        <p:spPr/>
        <p:txBody>
          <a:bodyPr/>
          <a:lstStyle/>
          <a:p>
            <a:endParaRPr lang="sk-SK" dirty="0"/>
          </a:p>
        </p:txBody>
      </p:sp>
      <p:pic>
        <p:nvPicPr>
          <p:cNvPr id="4"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Zaoblený obdĺžnik 4"/>
          <p:cNvSpPr/>
          <p:nvPr/>
        </p:nvSpPr>
        <p:spPr>
          <a:xfrm>
            <a:off x="714348" y="642918"/>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Thetis </a:t>
            </a:r>
          </a:p>
          <a:p>
            <a:pPr algn="ctr"/>
            <a:r>
              <a:rPr lang="sk-SK" sz="2000" dirty="0" smtClean="0">
                <a:ln>
                  <a:solidFill>
                    <a:schemeClr val="tx1"/>
                  </a:solidFill>
                </a:ln>
                <a:solidFill>
                  <a:schemeClr val="tx1"/>
                </a:solidFill>
              </a:rPr>
              <a:t>Matka, nymfa   </a:t>
            </a:r>
            <a:endParaRPr lang="sk-SK" sz="2000" dirty="0">
              <a:ln>
                <a:solidFill>
                  <a:schemeClr val="tx1"/>
                </a:solidFill>
              </a:ln>
              <a:solidFill>
                <a:schemeClr val="tx1"/>
              </a:solidFill>
            </a:endParaRPr>
          </a:p>
        </p:txBody>
      </p:sp>
      <p:sp>
        <p:nvSpPr>
          <p:cNvPr id="6" name="Zaoblený obdĺžnik 5"/>
          <p:cNvSpPr/>
          <p:nvPr/>
        </p:nvSpPr>
        <p:spPr>
          <a:xfrm>
            <a:off x="500034" y="2643182"/>
            <a:ext cx="3857652" cy="18573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Aténa </a:t>
            </a:r>
          </a:p>
          <a:p>
            <a:r>
              <a:rPr lang="sk-SK" sz="2000" b="1" i="0" dirty="0" smtClean="0">
                <a:solidFill>
                  <a:schemeClr val="tx1"/>
                </a:solidFill>
              </a:rPr>
              <a:t>Bohyňa múdrosti, odvahy, inšpirácie, práva a spravodlivosti, stratégie, spravodlivej vojny, umenia, remesiel a zručnosti</a:t>
            </a:r>
            <a:r>
              <a:rPr lang="sk-SK" sz="2000" b="1" dirty="0" smtClean="0">
                <a:ln>
                  <a:solidFill>
                    <a:schemeClr val="tx1"/>
                  </a:solidFill>
                </a:ln>
                <a:solidFill>
                  <a:schemeClr val="tx1"/>
                </a:solidFill>
              </a:rPr>
              <a:t>  </a:t>
            </a:r>
            <a:endParaRPr lang="sk-SK" sz="2000" b="1" dirty="0">
              <a:ln>
                <a:solidFill>
                  <a:schemeClr val="tx1"/>
                </a:solidFill>
              </a:ln>
              <a:solidFill>
                <a:schemeClr val="tx1"/>
              </a:solidFill>
            </a:endParaRPr>
          </a:p>
        </p:txBody>
      </p:sp>
      <p:sp>
        <p:nvSpPr>
          <p:cNvPr id="7" name="Zaoblený obdĺžnik 6"/>
          <p:cNvSpPr/>
          <p:nvPr/>
        </p:nvSpPr>
        <p:spPr>
          <a:xfrm>
            <a:off x="2214546" y="1714488"/>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Achilles </a:t>
            </a:r>
          </a:p>
          <a:p>
            <a:pPr algn="ctr"/>
            <a:r>
              <a:rPr lang="sk-SK" sz="2000" dirty="0" smtClean="0">
                <a:ln>
                  <a:solidFill>
                    <a:schemeClr val="tx1"/>
                  </a:solidFill>
                </a:ln>
                <a:solidFill>
                  <a:schemeClr val="tx1"/>
                </a:solidFill>
              </a:rPr>
              <a:t>Syn </a:t>
            </a:r>
            <a:endParaRPr lang="sk-SK" sz="2000" dirty="0">
              <a:ln>
                <a:solidFill>
                  <a:schemeClr val="tx1"/>
                </a:solidFill>
              </a:ln>
              <a:solidFill>
                <a:schemeClr val="tx1"/>
              </a:solidFill>
            </a:endParaRPr>
          </a:p>
        </p:txBody>
      </p:sp>
      <p:sp>
        <p:nvSpPr>
          <p:cNvPr id="10" name="Zaoblený obdĺžnik 9"/>
          <p:cNvSpPr/>
          <p:nvPr/>
        </p:nvSpPr>
        <p:spPr>
          <a:xfrm>
            <a:off x="428596" y="5500702"/>
            <a:ext cx="2571768" cy="9286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Afrodita </a:t>
            </a:r>
          </a:p>
          <a:p>
            <a:r>
              <a:rPr lang="sk-SK" sz="2000" b="1" i="0" dirty="0" smtClean="0">
                <a:solidFill>
                  <a:schemeClr val="tx1"/>
                </a:solidFill>
              </a:rPr>
              <a:t>Bohyňa lásky a krásy</a:t>
            </a:r>
            <a:r>
              <a:rPr lang="sk-SK" sz="2000" b="1" dirty="0" smtClean="0">
                <a:ln>
                  <a:solidFill>
                    <a:schemeClr val="tx1"/>
                  </a:solidFill>
                </a:ln>
                <a:solidFill>
                  <a:schemeClr val="tx1"/>
                </a:solidFill>
              </a:rPr>
              <a:t> </a:t>
            </a:r>
            <a:endParaRPr lang="sk-SK" sz="2000" b="1" dirty="0">
              <a:ln>
                <a:solidFill>
                  <a:schemeClr val="tx1"/>
                </a:solidFill>
              </a:ln>
              <a:solidFill>
                <a:schemeClr val="tx1"/>
              </a:solidFill>
            </a:endParaRPr>
          </a:p>
        </p:txBody>
      </p:sp>
      <p:cxnSp>
        <p:nvCxnSpPr>
          <p:cNvPr id="12" name="Rovná spojovacia šípka 11"/>
          <p:cNvCxnSpPr/>
          <p:nvPr/>
        </p:nvCxnSpPr>
        <p:spPr>
          <a:xfrm>
            <a:off x="2143108" y="1428736"/>
            <a:ext cx="571504" cy="28575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6" name="AutoShape 2" descr="data:image/jpeg;base64,/9j/4AAQSkZJRgABAQAAAQABAAD/2wCEAAkGBxMTEhUTEhMVFRUWGRgXGRgWFxcYGhkXFxoXFxgXGBkYHSggGB0lHRcVIjEhJSkrLi4uGB8zODMtNygtLisBCgoKDg0OGxAQGy0mICUzLSstLS0tLS0tLS0tLS0tLS0tLS0tLS0tLS0tLS0tLS0tLS0tLS0tLS0tLS0tLS0tLf/AABEIAJcBTQMBIgACEQEDEQH/xAAcAAACAgMBAQAAAAAAAAAAAAAFBgQHAAIDAQj/xABBEAABAwIEBAQDBQUIAgIDAAABAgMRAAQFEiExBkFRYRMicYEykaEHQlKxwRQjstHwJDNicoKz4fGSohZTFSXS/8QAGwEAAgMBAQEAAAAAAAAAAAAAAwQBAgUGAAf/xAAyEQACAgEDAwIDBwMFAAAAAAABAgADEQQSIRMxQQUiMmGxBhQjUXFywTNSkSQ0QoHw/9oADAMBAAIRAxEAPwCysN4lt1O+FKwrxSzmUnyl1LfjFMg//X5p29DpRJGPWhbLwurctBWUuB1vIFQFZSqYnKQYnYzSthnCKXUX3ilE3SnQlYCippLjPgaBWkgCZG+YjatbngV5YWoOtoeJZKHE5pZUwyGkrSfvZvNmQRBSqJ51Z+/MGgGBGx/G7YFafHZK20FxSPFbCggJSrMoE+UQpBk6QoHnQ2+4sYaat3FEFVx4OVsONKWA+UpCgAuHEgqEqQSOYkVAY4KKXXHMyFEuPutqJdGRb7PhKHhpVkG580HTSJ1EMcDPpbQgOtEhqwaVIUB/YHC4kiNwsEAjl3qsviN68YtUlaTcMgtAqcBdQC2BElYnyAZk6nqK62d005m8JxDkEA5FBUEgKAOU6HKpJ9FA86Un+B3CpZDyIjEMkgzmxBSVHNGwRCtvikbV1wfDDh6nHFqbKVs27QQhJBm2QsEidIIUo9u9QSAJ7EcAquThESTEdTSZxNxuq0b8QoSolaUBoK8xJAUqTrECB0maS8Y4tuMQR4LKHS8qQbdgwhCdgX3YlXWAQOWtB6ue0t0z5lgYxxQ0lClNFLgSoJWoqCEJ/EkLPxLidBtziq0Zxa6fJt0Lde87jgKgJUjOnKgK5gBCdT3o7gfAK1EG/XnSkyhhpWVlObVXlHOeW1Ordqhv4EJRP4QB7aelXTTNacseJQ6havhHMTWOGVJt3W3lmHVJI0Kgy4keRUbkTvFMFjcAeEhSmisiCELChKQSYjWNJiiZQreoybRCVhQSmesCfnTQ05rJNRwPIixvD43jnxNsQvG2UZ3CEpkCYJ1UoJSAACSSSBp1qJb4m04pSEk5kBJUlSFoICiQkkLA0JSflXbGQ6WiGAguaZc/wjzAlW2sRIHMwJGtLFzgL6kpSlKUoQ6h5SlLzuPryupcU6VNlBPmbIBSR5YAACQPZIhhGRxY7fSoq1b7Up4pwe54Xhshsj9lTb/vVSpJbcDiSVBHmMSJgRA6ip9thLiLx18pSEOAkgnOoL0AKFQClJSNUmRKQRVlMhhxCborLexWvVKdKIWRSmCpOYn4R260aS4hSDKQmNwO9S1u3tKCnd3ia/bKSYUkg9xFdLayWtWVKDPpEevSj2HXedZbPmH3FEfTvUq4u1JMITJMH3GwNVGqJEj7oue8AOYG4DEA+uny60NuWCgwR9KbsSxAtIy5A6+UqXkBjaJ+U0uWb90+lTjzbbTY/EIPbWpr1hB5nn0SMMDiDimvCNamXFsQJEkdcpA+dQjWlVYHXImJqaWqbBku1egjtTvYHO2CYHOkeyazGOfKnPA0ktFPODSuqAmloN2OZriVwCAkDQczvsa+dvtDM4lcn/Ej/bRX0DeM+Uz1H51Qv2ntgYpchIgS3Huy0aQu+ATZ0WeoYqxWZa9NYKVmpgTzLXuWpVlZLcMIE9TyFRb9hTayhW4+o61YAmDZ1XvJFhYqeVkRExJk8v6NM9lwaPvkq2EDTUjT1pVwW98J5Cz8IMK/ynf+u1Xuzap8MLTsUpUD6f8AFEC4i7Punz5cJyqKehI+RIrlNGOKrLJePo6OKI9Faj86i4ZZ5nm09VpH/trV8Zi5Yx4e+z9stoUCpKikEwZkxrvSNjmG+A8toKzZTExH0r6GuvDQ3mV8LbRJ9YEV864hdFxxbhOq1KV8z/1USSBiQoqRbImpOF2KrhxLSRJJ1PRPM+1GMW4dVarkSps7K6Hoah+BJqQ7s+ItXKYNcamYiPNUOvKciDtXDkT7aSEI0ECdu5rsdqgF1t5JCTJHLmhXU8xQocSpaUWriUrHPkvooevTlQ2t28mVCZ7Qxh9xm8SZ0cUnXtFaWd54jrqRs2Upn/ERmP5iq+HFTybh1m2QXAVZtBzUJME7mCPlQtri26w9bqnbdYQ6pSiXNAFdcw66b0FbSccGE6Yx3lqYljDTBAdWEzmMkjQJEk1VnFfGheWrw87TGUJC1py5wQQoAqHlkHTmYqBa4Xd428Xi6htoeUqPmyj8KEDnHOmTEPsrU6oZr1ZbTGRK0zEAbwQPkKu4awduJKhUPJlZXV8LhXhJBdUoxJJgkT5539R2qfwxfLw25CgoLzApWgTlVm1HyNONz9mVwCPDfZAGxhSSOWwB/Ok7ijhp+zdBcUFjkobHt2oQDL4wIU7X8gy6LO+S60h4CAsbdDzSa9Wsc6rbgrjApVkc1QrQjvt86sdTegUk5kHUH9DWnpNQrDae8ytVUynI7T0LmuS/iFeKVWqDKhTzD2mJIckTorvWhTXVSTWixSc0CJFdHT+vnXEIkxB0103Pp9KkuGhuJXKUJEH94T5QBJAkAqI6CZqtluwZngMwj/ctFwwhW2ZUaJkDY7bigxxRbiwMkoPmJ+EBOoSkk7kmDPShb+IOKDiwE5iqUBShORKQPhTPMFXvQrh8l97xFFShOu++2xMday7rS2c9oepN52iNyrW5cUlbQypQZEHSR160yi/I1LfniDG3tXWyfSlsBOb3n9a0WqdSNz2oC3MgwpjQqB7iJGJ2Nyq6TchQlMgJOicp3knntWuIB5TnnUWykhTQkFs6ayBoTPUU13yApJ10569ar3Eg0y7+9U6Uk+XIoSPmf5VCWMzz11GV3L4mYLil248oOXilEfd8uSQIKUpy6CQfaij+pmImJ9ecUkuhNvcLUwpRC0Hyq3Cgdwdts0etM2AYiLlrMBCk6d43E94it7Q2DdzMX1AM9Y+UP4QzKgAJM/lz9BT7hmQpEFJPUUk2JyTOoUIMaGO3ejWFtFLgyyRv00PI0fUDJldESq4hq4tZJnavm/7VB/8Atbr1a/2Wq+nXSNJr5k+1VU4tdHu3/stVn2nibmi+OKUVLwzDy6uB8I+I9BUUmBWljia2l5k7cwdiKGq5jl9uzAlo4LgwKAlsap3H4h/OtONeEPFYDjOq0CdoJHNPrRDgLFGrhPlhLqdY5+ncU03N0BuInccvXsaJ2ihbPafPLNvEE7H+tatzgfGguzQ2pXnaJRrzEeX6Uo8f4SllfjND904ZUB91e5OnJWvuO9BeF8TLbhSdAsDnAzDb6Vc4xBDOeYR+0JIF6sjZaEK94ykf+v1qDwo2FXbJ5AqUfQA/rFb8XqU6psiSdU9ehj+utceGW3G3SVJUk5dJBGhOu9V6g28Sem2e0sXj7FSiwWArzPLS2P8AKNVe2VP1FU+41/PTpTDxfjCnFNtH4WxP+pep+mlb8F4eHns7n92iDrzVyHtV1wFyZU5Y4Ec/s94W8FgvOaOOD/xRuB6nnRG7s0rSpKhmRz/SirCswgc6A8Z8QtWqMghThGiB16q6D86CRmMK20SseKcNLLhSdRuk9RQKKI4jfLfWVuKkn5DsByFQIq6rgRe1tzZn1LxJijACnHGrpl5CTC0trB0k/GiUrT2oTwvhJvXGrm4WpaUKUtIWPi8oAUqfyrjxVjRcQtlq6U95VZvD8NKcsEK0QkqV6kgDvTNwpcBLIB0EBMdIT+dLpWGfJEHZZtQY8xkCUJGwA7AaTpS5gvFTdypTLiQCFLGVQ0UlKiARO9Q8X4jQA62DonKAr8S0w4oJ6gADXvSfjry0Ksg2n+0OAr31TqVKkdNYorWANgQQBZcmOjnDH7PcF+zV4KF/3iAJQTyIHKmSxfVHncQo9hEf+xn6Ul4VxyVRnQYByLgGUL/xDXTvTcy40vzeU9/KfnVwqn3CQbWxgzpdL150FxvD0PtlDg0I3I1B6ipt1iKUrCExmOuvSOgNaFZUrVYzdNvpTKYYYMWYkNuBlE4zhy7V5SDIIOh6jkaeeB+NIhl06HTUx8ql8fYIXWw4E+ZGhA3y9fY/nVUOtlCtzof6NZl1RRyP8Gatbrcgb/Mv9whQzI2PfnWrCvMP65VWvCPE6kfunTKCY15TzqwsMuJWE+sdxG9OaXVn+m8Q1GlwwcQtXJ0VIKK4uCiiWaR1Ur41hTrrhIUAgoUkkrhKQT5lEbE6CmdcwY0MGJ/Ol1PCSngVeKUtg6lWpJO5AHPv9KBeCcCSg4ireurlLNusJbaABW3CSrkSTH0rGsYGH25IPnUSElQkTzJmunFDotz4DSQIk6kZh0UodTyo/gOEMXNk2lZlYJVJg6n19aS1DKgBPaP6dRArf2j3bbaFrLNxIkjItspHTMJBmi1nxc45h37SkErzkkDVKfMPJJ1250xL4eaLYC8pSkAQABmiIn5Ctrqwa/YnWvKjMDCYAjvSzWK/G2GAUROvftDecbWWAljL5StaVuHPp5RplB668xSLecQKuVfvVJUtOmZIyzOuYirS4SwULtlNlaSCSZGVUE7LBj095pE454KFsnxy95swiBEz1imKrEJ7YnnTGQJo0vOhP3gOaYzJ5Ea03cP2aEplGmcgkctBGlV1h7hCgQo7A6GrV4VaDiMrkHmCNCKeT2nIme9YYYjHaNKMQBGw0596O2FrAB0mNT1POtMKtQkde9T1rCRRS5MoFC8SDeKUpWUV85faa0Rilyk7y3/stV9DXb2uhr5/49SXMUuT3bn2bbH6UC7hY9oSvUP6ZiRfGDFRUpo5dcNXJzLQguAako1j23oQhogwZB6HT6Hai1riDvYs+TJ9jcqaIU2opWNQob0+4Xxom5Rkd8rqd9dFxzHQ9qrV7SssmCtaUpOs7/rXrCJFYOcCWTfXKXR4SvMFD4f19KR77B3bd8IyqJ0UmAfMCdP5UVVhzrd02oujMrzAqOunIjvW149cNvrddcziIkHdJ2yp6flSfUJb2kEY7RvpgL7hznvGzCcUSUIaQlCHCcpJKUzP3lKOwBke1eY9iiW0eC6EKcKkhJRBgAySCOg69aXbl1gFEoSXVxmEFcpJGUzoEiBMda3u0ttuobLaTMeaAo6k6qUOY09orO+7JvyQfzxHOq2MDEAX1q5cXRASRnVA05Db6UyWhQysW8gKRrH4vXv2oepp119LSVhBbcIJB2OsEHnoCK0ThKV3i0relQlW/mUrpI0kVo9TGAx4A7CKGvOSByT3MP4zxaGE5GzmdPXZHc9+1IF86paipasyjqSf1rzE2Sh1QzZtTJmTr1PWuQP9c/8AmnqgpXMSsLAkTiBrW2nOj2C8Jv3Hmjw0fiUDr6Cmu04StmxlUnxD+JRP5CIqjEZxLJWW5lqf/iWGbcssthCZnKNc56rVurlzoViOI/slspagSrXKmQJO3Kj2J5gidlaAAHQTSDxLZeLIKiSIg67ir3MtfwzILZPME2d/cXIJ8BMgElwrASEjUpQg7E7TvThb4fbJQLy3bUt5xPlK3VrhJPwpzqISRqmB0pNbwG4Sk+GqRvE696mvA2otFrKnypDjiLYjyBRIAUojkJMnvWdtZifE00dABjmFeFsOd8RbhH95uOpB+h7Uw3lm8NUHKeenLoagcF3rb5U6yg27o1dZCiptXILTOxqxGgFJ5Qd6crRduIlaN1haVuvFzbHM62gz98qjQes15/8APrY6jMDP3W1Gfeun2jYWgZFKEoDqSR0BnSvb7ALJ0J8JoIgDVE+YHrQrNR0faohadKHG4mcsU+0C3M+GhbhI2UkpExzmlDD+H1XrpUopbSoycuwHRM04YrwiyGFuIBCkCdNjApQw7Gi2kgGBH1Jpa7UWWYMeqorQHbGfFMGsbZoIZb8/NaiSpR+dGsFUEusIJJVlVPQaGPpVf/8A5IvLKiZS2Ao94NPfCrK1LLywANMsjXNCgfYBUV6lXdxBXOEWNyqivKrd10VFccE1rAZiZM8cOnqCPnUe6xwW9o8opJKEykdV9PWthqY+lBePL1tm1KXCOp2PsOpqlwAEtUcys/GW84t50wFA6Ajfl3ppwsLti2gKlK4J7dqVeEbjxlqUE+UK+HToAPrVnN2KHAjMMq06GNv+6ztQpbgTRocKeYaaSq4yoBgEZh7fDPYUhcQ/Z5dghQv1rK1qLsDKlCTOo19BFNeM3y7W0cW3Pir/AHTW0pMxp/5fSk+y4VceQSph95zXxFLulozkbgAaUPTqK193eWdix47Q/wAH4EqxZUA74oChKpEDNuIE7frSdxxfOPv+F90HY8o39aNfZ648xdrtlodDDiVEIcObJlIBE89Vb1OxvhTLclweYQZnbXvRBX+JvnuoQhU95XttaHOI227VaPCNmrrSe/hmUpiCJMb6dj1qweEdoMA6U4ItHNo5E0LfvFKO9dcSWrTXSgz71MVpmJW27ZzxDEIO9VHjSgq/uFH8TfyyJqwsRc13qq+MLhbVw4tBgqUkcj9xPWrayvFa/rI9K1G658/2n6iO2ApSdQFDunlRnEcPt3Uw8htwf40QZ9RrVQYXxrcMHQIPtH5GmJj7SVn+8ZkH8Cv/AOqWAbxNE2KZx4j4PYElhRHQZs4/mKUXMKdbJ0Pl5p1jp6U0q4utlSSlxJ7pBH0NDk43nLrTaZLxyhZMRMcuW1DdnAyBC1isnkzLyyICH3llyEpJSVa9EgEcusdqk4Xhzt451AlJV+NCjKE+ooPegtpQ2VELTPdJzGIn2qxLe6TYsZEwFhI6fGZ1/KlLbCoUZ5Pb5CHwMniQsVw0NeQQFAQSfMrygCCTUWxsAZGaDE6/PnQp/GElRClkqMkyCNT695ro7iKEnzKgQn+EUua2xCiweTIeK2xaPiJmMxURqSVHQE11wyzt3Ap5xWVYHmEwkLI1Vp100HOamMPNv5koUCCkjfnOkClxhqc7WgmUgEyc0/ETyEimkLMuCcEeflBNjdkDM7W/DxdBdCx4WYgHcnX6UxYRgzTSgrKCoc1an2G1B31O2TRQFJV4h1kSE6cu+1RzxU5ACUpzD7xk/TQUepmbJzx4grAiYBHPmWfZvJPf8v5VEu79pKoU42k9Mw/SqsvMcuXB53lx0HlHsBFDSZ31opXEp1fAE+sLvUa0oso8R8p6Jn5nnTViToShRPSq6Zx0NvOEqSFqy5QT0+7716/lwJhEE9o5WdnCQdBJg/Mj9KgYzw2HnWsyiEJzIgbFBIOX6VOsMSQ6JQR5vNlPJQ3FHLNGaSfUdZO9W2AjEujkGR8FwxLLhyJCRAGg5CjSrlKMkwCs5R3VB/lUbMEmVGB1NJ/FWKKuLm2YYkht1Di1DYBJ5mpJVYRMkmdPtVdysK13KAB3zA/zpf4bcXCRJgcvT3qX9qVxm8FsblWc+g2qDgD4iAdY+nOKzNa3uGJp6RSEjrh48Vp1vmtCo9wYFUPmPw7RIPqNwfSr0we5CSCD/wBxS5acL26rx+5kOIU5nSiICVTKknrCp0omkrNo2jvB32dL3Rf4b4dcdAT8LasilK/wg7A8yelWgICwANB78qhvrAMJAA02EDrtyra2XqDW5VpBUhPmYz6hrbBmS7g96hvOV2fd3qA67pVEEZsM9xHE02lq5crBJHlSOqjMelUhxA9cXbme4cVB1CRsAegq1eN0+LYEc0KCo68vprVboWFFEnQ6UpaTvJMboA2Cc+DXPDcW2CRlXMjTTTercwV0BOY/vOgHLMSSqqdxzDjbrD4nISAodelWDwBjwVlSSkZiRE8gNjQG75hY94latu5ZghKgfQjmKLsMpSnypgRpvqrv3oAbltJLkApToTyCj0FTk3SjkUlKi2d09+UV4ASuTPbyybL7bsAHUEiZg6n6xXl60FgnL5T1VBOkVKF8pKi4RCTA8w2660tY9i+QObebVMHQRUjiSCTFq4SkOkAaTG+3zpj4euQFhJ9tKSGXitWhB13HXpTpg9gvyuJB037URZYkR2vmZRPQUqXp6U6vJhGvSk/Flxrypyg5MytWvGYv3G9VxxaoF91JAOqYn/ImrIdVNVrxan+1Oeqf4E171P8ApL+v8Q/2aXOpfP8AafqIv/s6egqRbYelR2ivKJTkRPOsRrGxwZ2p09Z8CCryxbCoAiO9ZZJDSgpI1HWt16ya8irb224JlPutWfhE1upWoKmIM9eczTpjbDocVcjJlhKQCYVKh8Sd9YNJpTTzxL5be3Sd05Ar1Cd6Dc+GQRe+kJysBXd0h4IDtu2nw5lYkKUAk6HrrrNRLOybCsziM4TlIBMAjUKFerxAtmQJJzJGkmCNxOlepvZOXw1JCymJ11GpMnXWi+4jOYslagdpOu7kOFJbtw1lIKY3AA82o3B715/8dQ2gPBxRKxniABJkxM963wkBTqzHwtKI9xFFsSB/Zmx/gH5UpfqGVgAe/eErpBXnx2lf4zcKUQCdByocKJXdvJJqI43FaNbDaAIq1Z3ZM63vmbQr1FQctGGWMzCo5GaFGr1sDkSjp5l98c4ouRbtEeIrzK6JB0170Owr7P21Jl1as51JEST71Awm6K7hx5wFRWon0E+UfKi+L8TKakQU9CRE0pbaWckRWmlUUfnFx6yctLxLDSypKlo99vkauCySUpAPTT171WvCMXV4HVEEIGdU/IfU064riBSgqKsiEifQdSedNaYkrlotqlCsMd50xLDHHleZ0BPSouRi1BynMome6iOVIlzxE+8slL622wYERJ7mRpRHDktNguLWVubhSjmPqOQoFtyKTtHMvTpWPJk7iPBFusKulH97IhA2DfT1ik63fyLBB21g052V+q5VEw2j4jtMUJxstBaVNoBBG3cb0ozluTNCv28T2xx0pMRM8qbmTlJkRz16nWfrS/hbjQIC2ihW4kaEHkf502PLS4hK0/5Tty+H+u1aHpTqt2D5mf6kC9WR4kMKJrq2sATtFcEjXStroeQn0/MV09nbEwaz7gZ447J1qMpdcs9aFdJbSI6zZmmJWwdbU2TGbp1pIvcBcbRsFCIMb771YDVq4uMqD+X513Vgru5SD760nqDX3J5jWm6g9oHEqa8uFKb8BwSORM1zwtvKQNZEEEaH/mrDuMBHiBS2wBzJkn/j2oRi+DJZWlxA0+8O3WsttSoOBNiqjI90jYbfqTmlShrmymSCRtRtfGbhAzaBMQB1+W1R8iZBA0MdKmOYMHNQNKqNV8pZtIoPeDW8efecKEyoOfd5JVtHvRDHcHdaZJWZ0A6+tMOB8NhpSV6byakcQpLnlCSRI5THOjJYWMC1aL84mcMYWSpOh112q2cGsMiQYGo1oHwvhkHUbUy3z+ROlNgRVzOWKvAIIB1ikvE3ZEUbv7iU+1LL6pp/TL5mVrnxwJDiq84tT/aXD3T/AAJqxlikPiRubhfqn+FNC9WO2pT8x9DHvsv/ALpv2n6iLMVLKSsAV1ubWASOVZhwkx6/QVzxfIyJ3uyQS3vWsUSu7fKn11qCpFXV8iSa+JtaOJQrOv4U/nyFb3vFXjwlaMoBJCpk+9DcRIyR3n6UOtLVThISJgE+w3plaUI3N3nP626zrbV7R74dCVlbmdADaSqTtB/6rvfYi08wpxLiZSpIiIO41E8qQEqUmUyROhHX1rIqv3UHnMhdQwGMR1wTFWm3SorRqMkEjY0wXcOMJy6geX/xkfyqpHQZqzOAkqXanNJhUD/xANJ6/TCtOqDCaPUF7DWRB17h3lSI5yaW79rzVYOMtAewpIvwMyjVdHczCNaqsAcTMAM50HmKH4pa5FxU7APjJqVjzMqSY3FM79t2PBiLV5US1OE7JKiJ+BMe5617x8tGVQyjSNwJ16UtYbjfhZkzpPXkKnX2LWt2gJfcLK0j4wCpKh36EVRV3ROwhPce0jfZqsBboSPicSk/5Mqj/EB8qk/aJikMlsHdQSe8ax6aVCw7ErGxzFh1Tql6z6e2lK2LYoX3C4QANgNT/q9a0dwC4EzgpsszNrbEUkpTkJ2G+lS2r1T64GiRy2kDlQZLuvU/KplmQkjtr6Uo6DHaaCZzG5zE/DaDaIBVv6HlRW9tU/sqAAApBBnmc29Itu8VLJOwpoRelxIaTrI/ITSjLjtDYh1bwfZiRnQPKrnpyqTwliIcCmVmFxKe5TJg0nYUh8qIQhRjcDtXrd2pp9Kh5SDMc51kUSiwo4MFdWCpEsdtA3rzEU/ule38QrZlWxPMA/MVriSv3Svb+IV1xJIzOXAAaBG0lSglIknYUxWWGoREwpXNR1HtQ3DhkQV/eUco7DmR60VsVSN6wNdrCX6Szc0WkCpvbz2hVkDapKUDpQzxYNSE3HekkYDvGmUyTd2SFCIFK+L8PhWyo7HY0Tu8Vy7GoSb0umB9K9Y6N27wtSuvMTHsOdYXlUJSdiKN4JcQcpjcb0wKtSBCxmHevWsEbBC0pM8h+RNCKEmHa5WHMntqChOyRqagL4nQCUIRPvv1qb+zAD94sAcx1oFjOJsLORDWeNNBEehFWZyBxAVoGPIzCeEYu4QZRIndJj6Gil08Fp1JE9RSfw7coDhPjLSSADMKSoDQEg7KG2lEMTbXBUqXWiPiZEOI7lE+YemtXr1Dr2P+ZW2lC2O054mlSd4IO0Ggztdm31KGswNgoagd+9c1t10mkZjWC4wZzmtVeqQpyBOEUl44j+0L9U/wpp4KaScdP9oX/p/hTSnrR/BX9f4M1PssmNW37T9RIF2BlNaYPaec9kk/Q12WnMkjtU7g9rMFk8hHzrli+2omd+6kDM44vawlPpQC8aiBTxitvKBSnizW1e0lu6E+KLl4xppv1orwJay+pJ5tq/OuKkijnA7EXKlcspAPKZ1rUst/DImPbogLQ4hPD8CZdBDjYkbGK4J4ZaTcZEplMc9dd6OYYsBxY7mujJHjZuUH8jWWtzjjMa6SZziVRjlt/aVhKdAqB7f9U/8AASVJRBHlKcyBM5dQFp2EawaXrFlJuFlehUpRCSN55pp1wgJQkhIjUk+p3P0pj1DUfg9PEzqNNtsLwdxQ5CgOtJmJJ0po4qX+9R3oBdWxVrFU0eFRTCXvkkQdhCoXHWjeINzlPY/pQQJyuCmplkLQO2lH1DYYNAup2YnXF8MKn0tNgTG47U24HhCWESdVRrtsaC8KBa7gvc1AhOhO+s+nem8uBWoGuxG9dF6Vpk2bmHM471LUNv2KeBF7EuCrd4lSczZP4Iymf8JEClPHeDri3AKf3iDzSNR/mFWoNBE1Mbaka6zp7HemtRpa2BIHMV0+rsQ4zkSgliDry/PnUhK+holxthgt7hSEjyySDP3ST+tBWDpWEynHM6OtgQCJPYVB9aauH3w3KucUoE7HpRC1uDoAd6UsGYwI4jGQl3MOYn35+lRseuGnfDcT5VZgFAcwdJoa5YE5dRtM964ONpTurYpP11oacNK2j2mWojYDsK8vyPCI9P4hWqvKojpXC+c8ivb8xXYAewfpOVHx4kN58jIOgH1ozYOCKWr9whQUNikfQRRCxvNO5ri78iwn5zsa1HTGIYW8Z0rx905DlkmayztyvU6CiLbQR3HSoRSeTIZgvES8ZccSJKSJPPvA/Wj/AA8EJgKUCtXL86K4u80EZXROeQBG56DvB+lDcFU22j9oXotwmNVHKgEhKQCYERuAKOKgpzKG7cuMRhGUaqOvTpQ/Eb1ZMNiR1/rah1zxF+FOY9f63oY7iC1E5l6nSBy7VD2ZkJSc5MnuMpzS64APwgzHvUZ9VulMpcCY11KYPaN60ThzrgkaCNJ/MzUVeBo8VPipCs25RB8w7UHv3jChR5hCzS263mU14gOpLY86Z/wjUjTlJ1qJaIzKULS41SYKFAhQPRSTqOe9SHMJ8JWa3cKSPuqzCfUGh925mlTqAVpB/eJOVY90wSOxr20dpAGeQeJzfunS80hQSFKUQrTdIG/zqWEVHHCbyCLg3CnMo+GIKc4G/wA9xU1hqa6DQq6J7jxML1AVs42DnzI6kUi48n+0Of6f4U1YTrEVX+Og/tLo6Zf4E0P1Y/gg/P8AiaX2Xr/1jftP1EgJ/QiiPCflS/2TPymhV05EUV4ZT+9cTPxtnT6VzdgzWZ3Fq4rJhlboWil28slOHIkEn+pnpTG1a6L55ASf0orh2HjKlKdFLHmV+FO6v0+dE0Wif4jwJj3epLVwvJiHjHCikWTj8nMnUACZSDBrrh2NtrS1kGUtaKTERIAJq0kJStJEeRPlg9BpH0qvuJOEVvXCnmXA0lSYICeadtuta9tCuuBxMevXWLYXbnM1uXghwkbEVu5dANrI3KYHvSiq4eae8C5AzATm6iYB+le3OMKCtIhKeczJhIj51mfcn6gWbH32s07x/wCMi4vdrU+mNC0AJ786OYXjoPkcML2k7HX6GuFgEeGCdVElRJ302+ZoVdWMJChJJBUfcmnLaUdQpgKsnJ8nmGuLlnK0r1/SuNg6lYFCV3ji28i1SlM7jUT3rphOikwecUsadlW0+JFiEHdOmLWsOijOEqhJ9al4tYTkVG8UOwx4eYdD/Og7+pWPlDXgKM/nGFOIoQP3YymAADMJE6GOc9a2tcVLZHlVJMFRICeW0evOgLucKUFg5k6EK0IjkZqUytMlBkztB05fd9tTXdKu0ZWfO3Ge8sDCXEvDMOXKZ9/SiS3YkmNDy6Ab1XlpfG3AUlUEkwgRMHae2lGk8TENKUoS4iEjSAVESAT27UG+8VqWaD6R8RW+0i4Su5yCJbSAf8x8xH1pRSnpU/Enc7zijqSsyd5JJmPyqKlEAHX3rBNm7n85sVWbQBPUrO1SrdQEQKi5STWzZIjvVGGRHq7ge8OJulEanao77xIPcEfOo4c051yuHfKZoGzmFdwFlv4RdBbLa1EnyJkxziK9vLj92EkeY6+gkb0Kw1Bbt2UEknImfWJrtuJV7eu9dVXzWpM5on38SVa4Z4zczqCQK9w7DlBcK+7RPCyUtJHMkn60QZaCdVGJrlNSAbWxOmpYrWBO7CdBXYoGpUYqO44mKiuOc1GAKgADvIAJMm31+y2lIXuonJI5jn2pRxG/StlvwtAEhIHTQfrNFL+7DugSDG0wRPoaVXWFIWoalClaHYZj5iO0EmvM26FqrAPMlYdcRmKtsx37dKLM3yRBSkepAodcYcG0eKRmKtMgkSo8wToKK2dxZBUHNmEAgQQCANJ51XpnvDOwPaTw6p0QASOemk+1at8NLnxASg7jLsPY0cw65QqA0nTmSKLrMCmq9MrDJMRe8ocKIkXTDyB54cT3EadoqI3hyFEOSqFQEpUDEmB8Q6dDTLin59qh2rcK+HbVIOmo1J9zFMVaVUOZbr7lxChyqWeoGUjllVt67ClhCcpjppTE2QtYKT1SdN4J/WaFYg2PFWOh/QU2h5iNwBkZxE1XXEqIuHfb+BNWUBVc8Wf39x2yj5oRSfqZzWo+c2fsyn+qb9p+oi14anVpSnU/l3pyw3Bg0lEmVqUEk9RIBA+dc+FMGyBK1jVRHsNf+KKhzRmf/sV9FT+lBppCqCY96p6g1jGtOFmLCf38aBSkIHoNT+VEg7lR/iX+uw9P5UGUfKnqpaj9SKKF0A5uQEJHoN/zprGZiydcrhCWhud/1PzrVIHy0+VD23yQVzqrRPYczXrrpSkqJ0CTA9qgyVWVlx2IuW3cp84XKjzhWkemvzpdCsyjHYfIz+lWFxnhKF2KHVlUsolITGql9felNnBF+AypDTig5MLQ0pQUsyMiTEEjXQaylVeIGN3ntCVsS4rPbvIKHHCreJ030imBi5bDakr1UsQkjkE9aAXFr4ailwLbWPurQQoT1Bg1u1YPFC30jM02UpUoEQkqMJBTMiZ6UuRNMOFOfznYsnOdJ01jbQCuLJ2KdFAz8q7293lKyDulUdoArXCLfMtZWrKAkqn+VDYcZjtTgkIe0d7e7Q7bpWN06K6hQGtKuHOwpyPxfzrbBsSyZ2yfI5PsrYH3rTCWtFT+I0lXT0i35eIDWcACMWIWU2zV0gkgyhwqMnN8STJMnpQxts5gdjIM9BWVldfoWJp58ZE4fVjFhxJKlqeISI12JHMHn20qLd3ISPDGnkj/AFfeV66KHvWVlZ/qpO5U8QVf5QcloLiSZ0n15GiTNiXM+vmCSR3jlXtZWRYxzLsxEGhuN9iYiozrUT2rKyioYetjmYhVScMY8V9to7LWlJ9CYV9KysoqAFhDXMdstFa57VqdfYVlZXTkDp/9THXlhGCyMETySB9Kk5p1Jn+uVZWVxj/GZ1ijCiahwqMDQVExJKU+XcnrWVlVJMsODxI15cBpE/eqDw7Yi6cIXOQakSRJmvKyvVj3iGZfwyZO43eQylLTQhaxlzGVEJHxQVajlQrh7CAYmsrK0lwTFCcLxLFwa2CBpUu5eAOU6ba1lZTAiWcnmBsUBCoGs6T9dq4B4oSFnoOew5R/XOvKyiQv/GFcKZgqPQk+hOp9qD3GqlK6kmsrKiuLWGcU0jXzHiXz6f8AEj/bRXtZQNYoIXP5zT9IcobSP7T9VjHcANgRyE0Adeg5fwrUr5iaysqolZpbLzKbB2QjMf8AUSRXdT/iKjYDU+nSsrKtKqJ2aczHsNB6Ct7heZMdQR7bVlZQ4bxEnG7n9qdDRJDNqjMsDQqWrl6AfrUvB71kWNqgpaUf20uZV+OPDQrKkLluApXkOknSNKysojnGBKUKGBY98/wYat12ari8UtxK0uu3BKVIOSHG5ZXBZK1EqVr5kZSPvc+DOIWwsgM6A14eHlTYbUFKUw4VXmYhHmKgdJVrrtWVlD3QvSBPc+JOF/aKuSFBlKcr48RKSXA244ktKQP2cJSUQqEKSrTQqJ3rPEHwpta0mczq9QnICDJByScs/h5bVlZUE5ENSm08HxIjR8sd6YsMSCiduvrXlZSGo4XM07OawZ//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sk-SK" dirty="0"/>
          </a:p>
        </p:txBody>
      </p:sp>
      <p:sp>
        <p:nvSpPr>
          <p:cNvPr id="1028" name="AutoShape 4" descr="data:image/jpeg;base64,/9j/4AAQSkZJRgABAQAAAQABAAD/2wCEAAkGBxMTEhUTEhMVFRUWGRgXGRgWFxcYGhkXFxoXFxgXGBkYHSggGB0lHRcVIjEhJSkrLi4uGB8zODMtNygtLisBCgoKDg0OGxAQGy0mICUzLSstLS0tLS0tLS0tLS0tLS0tLS0tLS0tLS0tLS0tLS0tLS0tLS0tLS0tLS0tLS0tLf/AABEIAJcBTQMBIgACEQEDEQH/xAAcAAACAgMBAQAAAAAAAAAAAAAFBgQHAAIDAQj/xABBEAABAwIEBAQDBQUIAgIDAAABAgMRAAQFEiExBkFRYRMicYEykaEHQlKxwRQjstHwJDNicoKz4fGSohZTFSXS/8QAGwEAAgMBAQEAAAAAAAAAAAAAAwQBAgUGAAf/xAAyEQACAgEDAwIDBwMFAAAAAAABAgADEQQSIRMxQQUiMmGxBhQjUXFywTNSkSQ0QoHw/9oADAMBAAIRAxEAPwCysN4lt1O+FKwrxSzmUnyl1LfjFMg//X5p29DpRJGPWhbLwurctBWUuB1vIFQFZSqYnKQYnYzSthnCKXUX3ilE3SnQlYCippLjPgaBWkgCZG+YjatbngV5YWoOtoeJZKHE5pZUwyGkrSfvZvNmQRBSqJ51Z+/MGgGBGx/G7YFafHZK20FxSPFbCggJSrMoE+UQpBk6QoHnQ2+4sYaat3FEFVx4OVsONKWA+UpCgAuHEgqEqQSOYkVAY4KKXXHMyFEuPutqJdGRb7PhKHhpVkG580HTSJ1EMcDPpbQgOtEhqwaVIUB/YHC4kiNwsEAjl3qsviN68YtUlaTcMgtAqcBdQC2BElYnyAZk6nqK62d005m8JxDkEA5FBUEgKAOU6HKpJ9FA86Un+B3CpZDyIjEMkgzmxBSVHNGwRCtvikbV1wfDDh6nHFqbKVs27QQhJBm2QsEidIIUo9u9QSAJ7EcAquThESTEdTSZxNxuq0b8QoSolaUBoK8xJAUqTrECB0maS8Y4tuMQR4LKHS8qQbdgwhCdgX3YlXWAQOWtB6ue0t0z5lgYxxQ0lClNFLgSoJWoqCEJ/EkLPxLidBtziq0Zxa6fJt0Lde87jgKgJUjOnKgK5gBCdT3o7gfAK1EG/XnSkyhhpWVlObVXlHOeW1Ordqhv4EJRP4QB7aelXTTNacseJQ6havhHMTWOGVJt3W3lmHVJI0Kgy4keRUbkTvFMFjcAeEhSmisiCELChKQSYjWNJiiZQreoybRCVhQSmesCfnTQ05rJNRwPIixvD43jnxNsQvG2UZ3CEpkCYJ1UoJSAACSSSBp1qJb4m04pSEk5kBJUlSFoICiQkkLA0JSflXbGQ6WiGAguaZc/wjzAlW2sRIHMwJGtLFzgL6kpSlKUoQ6h5SlLzuPryupcU6VNlBPmbIBSR5YAACQPZIhhGRxY7fSoq1b7Up4pwe54Xhshsj9lTb/vVSpJbcDiSVBHmMSJgRA6ip9thLiLx18pSEOAkgnOoL0AKFQClJSNUmRKQRVlMhhxCborLexWvVKdKIWRSmCpOYn4R260aS4hSDKQmNwO9S1u3tKCnd3ia/bKSYUkg9xFdLayWtWVKDPpEevSj2HXedZbPmH3FEfTvUq4u1JMITJMH3GwNVGqJEj7oue8AOYG4DEA+uny60NuWCgwR9KbsSxAtIy5A6+UqXkBjaJ+U0uWb90+lTjzbbTY/EIPbWpr1hB5nn0SMMDiDimvCNamXFsQJEkdcpA+dQjWlVYHXImJqaWqbBku1egjtTvYHO2CYHOkeyazGOfKnPA0ktFPODSuqAmloN2OZriVwCAkDQczvsa+dvtDM4lcn/Ej/bRX0DeM+Uz1H51Qv2ntgYpchIgS3Huy0aQu+ATZ0WeoYqxWZa9NYKVmpgTzLXuWpVlZLcMIE9TyFRb9hTayhW4+o61YAmDZ1XvJFhYqeVkRExJk8v6NM9lwaPvkq2EDTUjT1pVwW98J5Cz8IMK/ynf+u1Xuzap8MLTsUpUD6f8AFEC4i7Punz5cJyqKehI+RIrlNGOKrLJePo6OKI9Faj86i4ZZ5nm09VpH/trV8Zi5Yx4e+z9stoUCpKikEwZkxrvSNjmG+A8toKzZTExH0r6GuvDQ3mV8LbRJ9YEV864hdFxxbhOq1KV8z/1USSBiQoqRbImpOF2KrhxLSRJJ1PRPM+1GMW4dVarkSps7K6Hoah+BJqQ7s+ItXKYNcamYiPNUOvKciDtXDkT7aSEI0ECdu5rsdqgF1t5JCTJHLmhXU8xQocSpaUWriUrHPkvooevTlQ2t28mVCZ7Qxh9xm8SZ0cUnXtFaWd54jrqRs2Upn/ERmP5iq+HFTybh1m2QXAVZtBzUJME7mCPlQtri26w9bqnbdYQ6pSiXNAFdcw66b0FbSccGE6Yx3lqYljDTBAdWEzmMkjQJEk1VnFfGheWrw87TGUJC1py5wQQoAqHlkHTmYqBa4Xd428Xi6htoeUqPmyj8KEDnHOmTEPsrU6oZr1ZbTGRK0zEAbwQPkKu4awduJKhUPJlZXV8LhXhJBdUoxJJgkT5539R2qfwxfLw25CgoLzApWgTlVm1HyNONz9mVwCPDfZAGxhSSOWwB/Ok7ijhp+zdBcUFjkobHt2oQDL4wIU7X8gy6LO+S60h4CAsbdDzSa9Wsc6rbgrjApVkc1QrQjvt86sdTegUk5kHUH9DWnpNQrDae8ytVUynI7T0LmuS/iFeKVWqDKhTzD2mJIckTorvWhTXVSTWixSc0CJFdHT+vnXEIkxB0103Pp9KkuGhuJXKUJEH94T5QBJAkAqI6CZqtluwZngMwj/ctFwwhW2ZUaJkDY7bigxxRbiwMkoPmJ+EBOoSkk7kmDPShb+IOKDiwE5iqUBShORKQPhTPMFXvQrh8l97xFFShOu++2xMday7rS2c9oepN52iNyrW5cUlbQypQZEHSR160yi/I1LfniDG3tXWyfSlsBOb3n9a0WqdSNz2oC3MgwpjQqB7iJGJ2Nyq6TchQlMgJOicp3knntWuIB5TnnUWykhTQkFs6ayBoTPUU13yApJ10569ar3Eg0y7+9U6Uk+XIoSPmf5VCWMzz11GV3L4mYLil248oOXilEfd8uSQIKUpy6CQfaij+pmImJ9ecUkuhNvcLUwpRC0Hyq3Cgdwdts0etM2AYiLlrMBCk6d43E94it7Q2DdzMX1AM9Y+UP4QzKgAJM/lz9BT7hmQpEFJPUUk2JyTOoUIMaGO3ejWFtFLgyyRv00PI0fUDJldESq4hq4tZJnavm/7VB/8Atbr1a/2Wq+nXSNJr5k+1VU4tdHu3/stVn2nibmi+OKUVLwzDy6uB8I+I9BUUmBWljia2l5k7cwdiKGq5jl9uzAlo4LgwKAlsap3H4h/OtONeEPFYDjOq0CdoJHNPrRDgLFGrhPlhLqdY5+ncU03N0BuInccvXsaJ2ihbPafPLNvEE7H+tatzgfGguzQ2pXnaJRrzEeX6Uo8f4SllfjND904ZUB91e5OnJWvuO9BeF8TLbhSdAsDnAzDb6Vc4xBDOeYR+0JIF6sjZaEK94ykf+v1qDwo2FXbJ5AqUfQA/rFb8XqU6psiSdU9ehj+utceGW3G3SVJUk5dJBGhOu9V6g28Sem2e0sXj7FSiwWArzPLS2P8AKNVe2VP1FU+41/PTpTDxfjCnFNtH4WxP+pep+mlb8F4eHns7n92iDrzVyHtV1wFyZU5Y4Ec/s94W8FgvOaOOD/xRuB6nnRG7s0rSpKhmRz/SirCswgc6A8Z8QtWqMghThGiB16q6D86CRmMK20SseKcNLLhSdRuk9RQKKI4jfLfWVuKkn5DsByFQIq6rgRe1tzZn1LxJijACnHGrpl5CTC0trB0k/GiUrT2oTwvhJvXGrm4WpaUKUtIWPi8oAUqfyrjxVjRcQtlq6U95VZvD8NKcsEK0QkqV6kgDvTNwpcBLIB0EBMdIT+dLpWGfJEHZZtQY8xkCUJGwA7AaTpS5gvFTdypTLiQCFLGVQ0UlKiARO9Q8X4jQA62DonKAr8S0w4oJ6gADXvSfjry0Ksg2n+0OAr31TqVKkdNYorWANgQQBZcmOjnDH7PcF+zV4KF/3iAJQTyIHKmSxfVHncQo9hEf+xn6Ul4VxyVRnQYByLgGUL/xDXTvTcy40vzeU9/KfnVwqn3CQbWxgzpdL150FxvD0PtlDg0I3I1B6ipt1iKUrCExmOuvSOgNaFZUrVYzdNvpTKYYYMWYkNuBlE4zhy7V5SDIIOh6jkaeeB+NIhl06HTUx8ql8fYIXWw4E+ZGhA3y9fY/nVUOtlCtzof6NZl1RRyP8Gatbrcgb/Mv9whQzI2PfnWrCvMP65VWvCPE6kfunTKCY15TzqwsMuJWE+sdxG9OaXVn+m8Q1GlwwcQtXJ0VIKK4uCiiWaR1Ur41hTrrhIUAgoUkkrhKQT5lEbE6CmdcwY0MGJ/Ol1PCSngVeKUtg6lWpJO5AHPv9KBeCcCSg4ireurlLNusJbaABW3CSrkSTH0rGsYGH25IPnUSElQkTzJmunFDotz4DSQIk6kZh0UodTyo/gOEMXNk2lZlYJVJg6n19aS1DKgBPaP6dRArf2j3bbaFrLNxIkjItspHTMJBmi1nxc45h37SkErzkkDVKfMPJJ1250xL4eaLYC8pSkAQABmiIn5Ctrqwa/YnWvKjMDCYAjvSzWK/G2GAUROvftDecbWWAljL5StaVuHPp5RplB668xSLecQKuVfvVJUtOmZIyzOuYirS4SwULtlNlaSCSZGVUE7LBj095pE454KFsnxy95swiBEz1imKrEJ7YnnTGQJo0vOhP3gOaYzJ5Ea03cP2aEplGmcgkctBGlV1h7hCgQo7A6GrV4VaDiMrkHmCNCKeT2nIme9YYYjHaNKMQBGw0596O2FrAB0mNT1POtMKtQkde9T1rCRRS5MoFC8SDeKUpWUV85faa0Rilyk7y3/stV9DXb2uhr5/49SXMUuT3bn2bbH6UC7hY9oSvUP6ZiRfGDFRUpo5dcNXJzLQguAako1j23oQhogwZB6HT6Hai1riDvYs+TJ9jcqaIU2opWNQob0+4Xxom5Rkd8rqd9dFxzHQ9qrV7SssmCtaUpOs7/rXrCJFYOcCWTfXKXR4SvMFD4f19KR77B3bd8IyqJ0UmAfMCdP5UVVhzrd02oujMrzAqOunIjvW149cNvrddcziIkHdJ2yp6flSfUJb2kEY7RvpgL7hznvGzCcUSUIaQlCHCcpJKUzP3lKOwBke1eY9iiW0eC6EKcKkhJRBgAySCOg69aXbl1gFEoSXVxmEFcpJGUzoEiBMda3u0ttuobLaTMeaAo6k6qUOY09orO+7JvyQfzxHOq2MDEAX1q5cXRASRnVA05Db6UyWhQysW8gKRrH4vXv2oepp119LSVhBbcIJB2OsEHnoCK0ThKV3i0relQlW/mUrpI0kVo9TGAx4A7CKGvOSByT3MP4zxaGE5GzmdPXZHc9+1IF86paipasyjqSf1rzE2Sh1QzZtTJmTr1PWuQP9c/8AmnqgpXMSsLAkTiBrW2nOj2C8Jv3Hmjw0fiUDr6Cmu04StmxlUnxD+JRP5CIqjEZxLJWW5lqf/iWGbcssthCZnKNc56rVurlzoViOI/slspagSrXKmQJO3Kj2J5gidlaAAHQTSDxLZeLIKiSIg67ir3MtfwzILZPME2d/cXIJ8BMgElwrASEjUpQg7E7TvThb4fbJQLy3bUt5xPlK3VrhJPwpzqISRqmB0pNbwG4Sk+GqRvE696mvA2otFrKnypDjiLYjyBRIAUojkJMnvWdtZifE00dABjmFeFsOd8RbhH95uOpB+h7Uw3lm8NUHKeenLoagcF3rb5U6yg27o1dZCiptXILTOxqxGgFJ5Qd6crRduIlaN1haVuvFzbHM62gz98qjQes15/8APrY6jMDP3W1Gfeun2jYWgZFKEoDqSR0BnSvb7ALJ0J8JoIgDVE+YHrQrNR0faohadKHG4mcsU+0C3M+GhbhI2UkpExzmlDD+H1XrpUopbSoycuwHRM04YrwiyGFuIBCkCdNjApQw7Gi2kgGBH1Jpa7UWWYMeqorQHbGfFMGsbZoIZb8/NaiSpR+dGsFUEusIJJVlVPQaGPpVf/8A5IvLKiZS2Ao94NPfCrK1LLywANMsjXNCgfYBUV6lXdxBXOEWNyqivKrd10VFccE1rAZiZM8cOnqCPnUe6xwW9o8opJKEykdV9PWthqY+lBePL1tm1KXCOp2PsOpqlwAEtUcys/GW84t50wFA6Ajfl3ppwsLti2gKlK4J7dqVeEbjxlqUE+UK+HToAPrVnN2KHAjMMq06GNv+6ztQpbgTRocKeYaaSq4yoBgEZh7fDPYUhcQ/Z5dghQv1rK1qLsDKlCTOo19BFNeM3y7W0cW3Pir/AHTW0pMxp/5fSk+y4VceQSph95zXxFLulozkbgAaUPTqK193eWdix47Q/wAH4EqxZUA74oChKpEDNuIE7frSdxxfOPv+F90HY8o39aNfZ648xdrtlodDDiVEIcObJlIBE89Vb1OxvhTLclweYQZnbXvRBX+JvnuoQhU95XttaHOI227VaPCNmrrSe/hmUpiCJMb6dj1qweEdoMA6U4ItHNo5E0LfvFKO9dcSWrTXSgz71MVpmJW27ZzxDEIO9VHjSgq/uFH8TfyyJqwsRc13qq+MLhbVw4tBgqUkcj9xPWrayvFa/rI9K1G658/2n6iO2ApSdQFDunlRnEcPt3Uw8htwf40QZ9RrVQYXxrcMHQIPtH5GmJj7SVn+8ZkH8Cv/AOqWAbxNE2KZx4j4PYElhRHQZs4/mKUXMKdbJ0Pl5p1jp6U0q4utlSSlxJ7pBH0NDk43nLrTaZLxyhZMRMcuW1DdnAyBC1isnkzLyyICH3llyEpJSVa9EgEcusdqk4Xhzt451AlJV+NCjKE+ooPegtpQ2VELTPdJzGIn2qxLe6TYsZEwFhI6fGZ1/KlLbCoUZ5Pb5CHwMniQsVw0NeQQFAQSfMrygCCTUWxsAZGaDE6/PnQp/GElRClkqMkyCNT695ro7iKEnzKgQn+EUua2xCiweTIeK2xaPiJmMxURqSVHQE11wyzt3Ap5xWVYHmEwkLI1Vp100HOamMPNv5koUCCkjfnOkClxhqc7WgmUgEyc0/ETyEimkLMuCcEeflBNjdkDM7W/DxdBdCx4WYgHcnX6UxYRgzTSgrKCoc1an2G1B31O2TRQFJV4h1kSE6cu+1RzxU5ACUpzD7xk/TQUepmbJzx4grAiYBHPmWfZvJPf8v5VEu79pKoU42k9Mw/SqsvMcuXB53lx0HlHsBFDSZ31opXEp1fAE+sLvUa0oso8R8p6Jn5nnTViToShRPSq6Zx0NvOEqSFqy5QT0+7716/lwJhEE9o5WdnCQdBJg/Mj9KgYzw2HnWsyiEJzIgbFBIOX6VOsMSQ6JQR5vNlPJQ3FHLNGaSfUdZO9W2AjEujkGR8FwxLLhyJCRAGg5CjSrlKMkwCs5R3VB/lUbMEmVGB1NJ/FWKKuLm2YYkht1Di1DYBJ5mpJVYRMkmdPtVdysK13KAB3zA/zpf4bcXCRJgcvT3qX9qVxm8FsblWc+g2qDgD4iAdY+nOKzNa3uGJp6RSEjrh48Vp1vmtCo9wYFUPmPw7RIPqNwfSr0we5CSCD/wBxS5acL26rx+5kOIU5nSiICVTKknrCp0omkrNo2jvB32dL3Rf4b4dcdAT8LasilK/wg7A8yelWgICwANB78qhvrAMJAA02EDrtyra2XqDW5VpBUhPmYz6hrbBmS7g96hvOV2fd3qA67pVEEZsM9xHE02lq5crBJHlSOqjMelUhxA9cXbme4cVB1CRsAegq1eN0+LYEc0KCo68vprVboWFFEnQ6UpaTvJMboA2Cc+DXPDcW2CRlXMjTTTercwV0BOY/vOgHLMSSqqdxzDjbrD4nISAodelWDwBjwVlSSkZiRE8gNjQG75hY94latu5ZghKgfQjmKLsMpSnypgRpvqrv3oAbltJLkApToTyCj0FTk3SjkUlKi2d09+UV4ASuTPbyybL7bsAHUEiZg6n6xXl60FgnL5T1VBOkVKF8pKi4RCTA8w2660tY9i+QObebVMHQRUjiSCTFq4SkOkAaTG+3zpj4euQFhJ9tKSGXitWhB13HXpTpg9gvyuJB037URZYkR2vmZRPQUqXp6U6vJhGvSk/Flxrypyg5MytWvGYv3G9VxxaoF91JAOqYn/ImrIdVNVrxan+1Oeqf4E171P8ApL+v8Q/2aXOpfP8AafqIv/s6egqRbYelR2ivKJTkRPOsRrGxwZ2p09Z8CCryxbCoAiO9ZZJDSgpI1HWt16ya8irb224JlPutWfhE1upWoKmIM9eczTpjbDocVcjJlhKQCYVKh8Sd9YNJpTTzxL5be3Sd05Ar1Cd6Dc+GQRe+kJysBXd0h4IDtu2nw5lYkKUAk6HrrrNRLOybCsziM4TlIBMAjUKFerxAtmQJJzJGkmCNxOlepvZOXw1JCymJ11GpMnXWi+4jOYslagdpOu7kOFJbtw1lIKY3AA82o3B715/8dQ2gPBxRKxniABJkxM963wkBTqzHwtKI9xFFsSB/Zmx/gH5UpfqGVgAe/eErpBXnx2lf4zcKUQCdByocKJXdvJJqI43FaNbDaAIq1Z3ZM63vmbQr1FQctGGWMzCo5GaFGr1sDkSjp5l98c4ouRbtEeIrzK6JB0170Owr7P21Jl1as51JEST71Awm6K7hx5wFRWon0E+UfKi+L8TKakQU9CRE0pbaWckRWmlUUfnFx6yctLxLDSypKlo99vkauCySUpAPTT171WvCMXV4HVEEIGdU/IfU064riBSgqKsiEifQdSedNaYkrlotqlCsMd50xLDHHleZ0BPSouRi1BynMome6iOVIlzxE+8slL622wYERJ7mRpRHDktNguLWVubhSjmPqOQoFtyKTtHMvTpWPJk7iPBFusKulH97IhA2DfT1ik63fyLBB21g052V+q5VEw2j4jtMUJxstBaVNoBBG3cb0ozluTNCv28T2xx0pMRM8qbmTlJkRz16nWfrS/hbjQIC2ihW4kaEHkf502PLS4hK0/5Tty+H+u1aHpTqt2D5mf6kC9WR4kMKJrq2sATtFcEjXStroeQn0/MV09nbEwaz7gZ447J1qMpdcs9aFdJbSI6zZmmJWwdbU2TGbp1pIvcBcbRsFCIMb771YDVq4uMqD+X513Vgru5SD760nqDX3J5jWm6g9oHEqa8uFKb8BwSORM1zwtvKQNZEEEaH/mrDuMBHiBS2wBzJkn/j2oRi+DJZWlxA0+8O3WsttSoOBNiqjI90jYbfqTmlShrmymSCRtRtfGbhAzaBMQB1+W1R8iZBA0MdKmOYMHNQNKqNV8pZtIoPeDW8efecKEyoOfd5JVtHvRDHcHdaZJWZ0A6+tMOB8NhpSV6byakcQpLnlCSRI5THOjJYWMC1aL84mcMYWSpOh112q2cGsMiQYGo1oHwvhkHUbUy3z+ROlNgRVzOWKvAIIB1ikvE3ZEUbv7iU+1LL6pp/TL5mVrnxwJDiq84tT/aXD3T/AAJqxlikPiRubhfqn+FNC9WO2pT8x9DHvsv/ALpv2n6iLMVLKSsAV1ubWASOVZhwkx6/QVzxfIyJ3uyQS3vWsUSu7fKn11qCpFXV8iSa+JtaOJQrOv4U/nyFb3vFXjwlaMoBJCpk+9DcRIyR3n6UOtLVThISJgE+w3plaUI3N3nP626zrbV7R74dCVlbmdADaSqTtB/6rvfYi08wpxLiZSpIiIO41E8qQEqUmUyROhHX1rIqv3UHnMhdQwGMR1wTFWm3SorRqMkEjY0wXcOMJy6geX/xkfyqpHQZqzOAkqXanNJhUD/xANJ6/TCtOqDCaPUF7DWRB17h3lSI5yaW79rzVYOMtAewpIvwMyjVdHczCNaqsAcTMAM50HmKH4pa5FxU7APjJqVjzMqSY3FM79t2PBiLV5US1OE7JKiJ+BMe5617x8tGVQyjSNwJ16UtYbjfhZkzpPXkKnX2LWt2gJfcLK0j4wCpKh36EVRV3ROwhPce0jfZqsBboSPicSk/5Mqj/EB8qk/aJikMlsHdQSe8ax6aVCw7ErGxzFh1Tql6z6e2lK2LYoX3C4QANgNT/q9a0dwC4EzgpsszNrbEUkpTkJ2G+lS2r1T64GiRy2kDlQZLuvU/KplmQkjtr6Uo6DHaaCZzG5zE/DaDaIBVv6HlRW9tU/sqAAApBBnmc29Itu8VLJOwpoRelxIaTrI/ITSjLjtDYh1bwfZiRnQPKrnpyqTwliIcCmVmFxKe5TJg0nYUh8qIQhRjcDtXrd2pp9Kh5SDMc51kUSiwo4MFdWCpEsdtA3rzEU/ule38QrZlWxPMA/MVriSv3Svb+IV1xJIzOXAAaBG0lSglIknYUxWWGoREwpXNR1HtQ3DhkQV/eUco7DmR60VsVSN6wNdrCX6Szc0WkCpvbz2hVkDapKUDpQzxYNSE3HekkYDvGmUyTd2SFCIFK+L8PhWyo7HY0Tu8Vy7GoSb0umB9K9Y6N27wtSuvMTHsOdYXlUJSdiKN4JcQcpjcb0wKtSBCxmHevWsEbBC0pM8h+RNCKEmHa5WHMntqChOyRqagL4nQCUIRPvv1qb+zAD94sAcx1oFjOJsLORDWeNNBEehFWZyBxAVoGPIzCeEYu4QZRIndJj6Gil08Fp1JE9RSfw7coDhPjLSSADMKSoDQEg7KG2lEMTbXBUqXWiPiZEOI7lE+YemtXr1Dr2P+ZW2lC2O054mlSd4IO0Ggztdm31KGswNgoagd+9c1t10mkZjWC4wZzmtVeqQpyBOEUl44j+0L9U/wpp4KaScdP9oX/p/hTSnrR/BX9f4M1PssmNW37T9RIF2BlNaYPaec9kk/Q12WnMkjtU7g9rMFk8hHzrli+2omd+6kDM44vawlPpQC8aiBTxitvKBSnizW1e0lu6E+KLl4xppv1orwJay+pJ5tq/OuKkijnA7EXKlcspAPKZ1rUst/DImPbogLQ4hPD8CZdBDjYkbGK4J4ZaTcZEplMc9dd6OYYsBxY7mujJHjZuUH8jWWtzjjMa6SZziVRjlt/aVhKdAqB7f9U/8AASVJRBHlKcyBM5dQFp2EawaXrFlJuFlehUpRCSN55pp1wgJQkhIjUk+p3P0pj1DUfg9PEzqNNtsLwdxQ5CgOtJmJJ0po4qX+9R3oBdWxVrFU0eFRTCXvkkQdhCoXHWjeINzlPY/pQQJyuCmplkLQO2lH1DYYNAup2YnXF8MKn0tNgTG47U24HhCWESdVRrtsaC8KBa7gvc1AhOhO+s+nem8uBWoGuxG9dF6Vpk2bmHM471LUNv2KeBF7EuCrd4lSczZP4Iymf8JEClPHeDri3AKf3iDzSNR/mFWoNBE1Mbaka6zp7HemtRpa2BIHMV0+rsQ4zkSgliDry/PnUhK+holxthgt7hSEjyySDP3ST+tBWDpWEynHM6OtgQCJPYVB9aauH3w3KucUoE7HpRC1uDoAd6UsGYwI4jGQl3MOYn35+lRseuGnfDcT5VZgFAcwdJoa5YE5dRtM964ONpTurYpP11oacNK2j2mWojYDsK8vyPCI9P4hWqvKojpXC+c8ivb8xXYAewfpOVHx4kN58jIOgH1ozYOCKWr9whQUNikfQRRCxvNO5ri78iwn5zsa1HTGIYW8Z0rx905DlkmayztyvU6CiLbQR3HSoRSeTIZgvES8ZccSJKSJPPvA/Wj/AA8EJgKUCtXL86K4u80EZXROeQBG56DvB+lDcFU22j9oXotwmNVHKgEhKQCYERuAKOKgpzKG7cuMRhGUaqOvTpQ/Eb1ZMNiR1/rah1zxF+FOY9f63oY7iC1E5l6nSBy7VD2ZkJSc5MnuMpzS64APwgzHvUZ9VulMpcCY11KYPaN60ThzrgkaCNJ/MzUVeBo8VPipCs25RB8w7UHv3jChR5hCzS263mU14gOpLY86Z/wjUjTlJ1qJaIzKULS41SYKFAhQPRSTqOe9SHMJ8JWa3cKSPuqzCfUGh925mlTqAVpB/eJOVY90wSOxr20dpAGeQeJzfunS80hQSFKUQrTdIG/zqWEVHHCbyCLg3CnMo+GIKc4G/wA9xU1hqa6DQq6J7jxML1AVs42DnzI6kUi48n+0Of6f4U1YTrEVX+Og/tLo6Zf4E0P1Y/gg/P8AiaX2Xr/1jftP1EgJ/QiiPCflS/2TPymhV05EUV4ZT+9cTPxtnT6VzdgzWZ3Fq4rJhlboWil28slOHIkEn+pnpTG1a6L55ASf0orh2HjKlKdFLHmV+FO6v0+dE0Wif4jwJj3epLVwvJiHjHCikWTj8nMnUACZSDBrrh2NtrS1kGUtaKTERIAJq0kJStJEeRPlg9BpH0qvuJOEVvXCnmXA0lSYICeadtuta9tCuuBxMevXWLYXbnM1uXghwkbEVu5dANrI3KYHvSiq4eae8C5AzATm6iYB+le3OMKCtIhKeczJhIj51mfcn6gWbH32s07x/wCMi4vdrU+mNC0AJ786OYXjoPkcML2k7HX6GuFgEeGCdVElRJ302+ZoVdWMJChJJBUfcmnLaUdQpgKsnJ8nmGuLlnK0r1/SuNg6lYFCV3ji28i1SlM7jUT3rphOikwecUsadlW0+JFiEHdOmLWsOijOEqhJ9al4tYTkVG8UOwx4eYdD/Og7+pWPlDXgKM/nGFOIoQP3YymAADMJE6GOc9a2tcVLZHlVJMFRICeW0evOgLucKUFg5k6EK0IjkZqUytMlBkztB05fd9tTXdKu0ZWfO3Ge8sDCXEvDMOXKZ9/SiS3YkmNDy6Ab1XlpfG3AUlUEkwgRMHae2lGk8TENKUoS4iEjSAVESAT27UG+8VqWaD6R8RW+0i4Su5yCJbSAf8x8xH1pRSnpU/Enc7zijqSsyd5JJmPyqKlEAHX3rBNm7n85sVWbQBPUrO1SrdQEQKi5STWzZIjvVGGRHq7ge8OJulEanao77xIPcEfOo4c051yuHfKZoGzmFdwFlv4RdBbLa1EnyJkxziK9vLj92EkeY6+gkb0Kw1Bbt2UEknImfWJrtuJV7eu9dVXzWpM5on38SVa4Z4zczqCQK9w7DlBcK+7RPCyUtJHMkn60QZaCdVGJrlNSAbWxOmpYrWBO7CdBXYoGpUYqO44mKiuOc1GAKgADvIAJMm31+y2lIXuonJI5jn2pRxG/StlvwtAEhIHTQfrNFL+7DugSDG0wRPoaVXWFIWoalClaHYZj5iO0EmvM26FqrAPMlYdcRmKtsx37dKLM3yRBSkepAodcYcG0eKRmKtMgkSo8wToKK2dxZBUHNmEAgQQCANJ51XpnvDOwPaTw6p0QASOemk+1at8NLnxASg7jLsPY0cw65QqA0nTmSKLrMCmq9MrDJMRe8ocKIkXTDyB54cT3EadoqI3hyFEOSqFQEpUDEmB8Q6dDTLin59qh2rcK+HbVIOmo1J9zFMVaVUOZbr7lxChyqWeoGUjllVt67ClhCcpjppTE2QtYKT1SdN4J/WaFYg2PFWOh/QU2h5iNwBkZxE1XXEqIuHfb+BNWUBVc8Wf39x2yj5oRSfqZzWo+c2fsyn+qb9p+oi14anVpSnU/l3pyw3Bg0lEmVqUEk9RIBA+dc+FMGyBK1jVRHsNf+KKhzRmf/sV9FT+lBppCqCY96p6g1jGtOFmLCf38aBSkIHoNT+VEg7lR/iX+uw9P5UGUfKnqpaj9SKKF0A5uQEJHoN/zprGZiydcrhCWhud/1PzrVIHy0+VD23yQVzqrRPYczXrrpSkqJ0CTA9qgyVWVlx2IuW3cp84XKjzhWkemvzpdCsyjHYfIz+lWFxnhKF2KHVlUsolITGql9felNnBF+AypDTig5MLQ0pQUsyMiTEEjXQaylVeIGN3ntCVsS4rPbvIKHHCreJ030imBi5bDakr1UsQkjkE9aAXFr4ailwLbWPurQQoT1Bg1u1YPFC30jM02UpUoEQkqMJBTMiZ6UuRNMOFOfznYsnOdJ01jbQCuLJ2KdFAz8q7293lKyDulUdoArXCLfMtZWrKAkqn+VDYcZjtTgkIe0d7e7Q7bpWN06K6hQGtKuHOwpyPxfzrbBsSyZ2yfI5PsrYH3rTCWtFT+I0lXT0i35eIDWcACMWIWU2zV0gkgyhwqMnN8STJMnpQxts5gdjIM9BWVldfoWJp58ZE4fVjFhxJKlqeISI12JHMHn20qLd3ISPDGnkj/AFfeV66KHvWVlZ/qpO5U8QVf5QcloLiSZ0n15GiTNiXM+vmCSR3jlXtZWRYxzLsxEGhuN9iYiozrUT2rKyioYetjmYhVScMY8V9to7LWlJ9CYV9KysoqAFhDXMdstFa57VqdfYVlZXTkDp/9THXlhGCyMETySB9Kk5p1Jn+uVZWVxj/GZ1ijCiahwqMDQVExJKU+XcnrWVlVJMsODxI15cBpE/eqDw7Yi6cIXOQakSRJmvKyvVj3iGZfwyZO43eQylLTQhaxlzGVEJHxQVajlQrh7CAYmsrK0lwTFCcLxLFwa2CBpUu5eAOU6ba1lZTAiWcnmBsUBCoGs6T9dq4B4oSFnoOew5R/XOvKyiQv/GFcKZgqPQk+hOp9qD3GqlK6kmsrKiuLWGcU0jXzHiXz6f8AEj/bRXtZQNYoIXP5zT9IcobSP7T9VjHcANgRyE0Adeg5fwrUr5iaysqolZpbLzKbB2QjMf8AUSRXdT/iKjYDU+nSsrKtKqJ2aczHsNB6Ct7heZMdQR7bVlZQ4bxEnG7n9qdDRJDNqjMsDQqWrl6AfrUvB71kWNqgpaUf20uZV+OPDQrKkLluApXkOknSNKysojnGBKUKGBY98/wYat12ari8UtxK0uu3BKVIOSHG5ZXBZK1EqVr5kZSPvc+DOIWwsgM6A14eHlTYbUFKUw4VXmYhHmKgdJVrrtWVlD3QvSBPc+JOF/aKuSFBlKcr48RKSXA244ktKQP2cJSUQqEKSrTQqJ3rPEHwpta0mczq9QnICDJByScs/h5bVlZUE5ENSm08HxIjR8sd6YsMSCiduvrXlZSGo4XM07OawZ//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sk-SK" dirty="0"/>
          </a:p>
        </p:txBody>
      </p:sp>
      <p:sp>
        <p:nvSpPr>
          <p:cNvPr id="1030" name="AutoShape 6" descr="data:image/jpeg;base64,/9j/4AAQSkZJRgABAQAAAQABAAD/2wCEAAkGBxMTEhUTEhMVFRUWGRgXGRgWFxcYGhkXFxoXFxgXGBkYHSggGB0lHRcVIjEhJSkrLi4uGB8zODMtNygtLisBCgoKDg0OGxAQGy0mICUzLSstLS0tLS0tLS0tLS0tLS0tLS0tLS0tLS0tLS0tLS0tLS0tLS0tLS0tLS0tLS0tLf/AABEIAJcBTQMBIgACEQEDEQH/xAAcAAACAgMBAQAAAAAAAAAAAAAFBgQHAAIDAQj/xABBEAABAwIEBAQDBQUIAgIDAAABAgMRAAQFEiExBkFRYRMicYEykaEHQlKxwRQjstHwJDNicoKz4fGSohZTFSXS/8QAGwEAAgMBAQEAAAAAAAAAAAAAAwQBAgUGAAf/xAAyEQACAgEDAwIDBwMFAAAAAAABAgADEQQSIRMxQQUiMmGxBhQjUXFywTNSkSQ0QoHw/9oADAMBAAIRAxEAPwCysN4lt1O+FKwrxSzmUnyl1LfjFMg//X5p29DpRJGPWhbLwurctBWUuB1vIFQFZSqYnKQYnYzSthnCKXUX3ilE3SnQlYCippLjPgaBWkgCZG+YjatbngV5YWoOtoeJZKHE5pZUwyGkrSfvZvNmQRBSqJ51Z+/MGgGBGx/G7YFafHZK20FxSPFbCggJSrMoE+UQpBk6QoHnQ2+4sYaat3FEFVx4OVsONKWA+UpCgAuHEgqEqQSOYkVAY4KKXXHMyFEuPutqJdGRb7PhKHhpVkG580HTSJ1EMcDPpbQgOtEhqwaVIUB/YHC4kiNwsEAjl3qsviN68YtUlaTcMgtAqcBdQC2BElYnyAZk6nqK62d005m8JxDkEA5FBUEgKAOU6HKpJ9FA86Un+B3CpZDyIjEMkgzmxBSVHNGwRCtvikbV1wfDDh6nHFqbKVs27QQhJBm2QsEidIIUo9u9QSAJ7EcAquThESTEdTSZxNxuq0b8QoSolaUBoK8xJAUqTrECB0maS8Y4tuMQR4LKHS8qQbdgwhCdgX3YlXWAQOWtB6ue0t0z5lgYxxQ0lClNFLgSoJWoqCEJ/EkLPxLidBtziq0Zxa6fJt0Lde87jgKgJUjOnKgK5gBCdT3o7gfAK1EG/XnSkyhhpWVlObVXlHOeW1Ordqhv4EJRP4QB7aelXTTNacseJQ6havhHMTWOGVJt3W3lmHVJI0Kgy4keRUbkTvFMFjcAeEhSmisiCELChKQSYjWNJiiZQreoybRCVhQSmesCfnTQ05rJNRwPIixvD43jnxNsQvG2UZ3CEpkCYJ1UoJSAACSSSBp1qJb4m04pSEk5kBJUlSFoICiQkkLA0JSflXbGQ6WiGAguaZc/wjzAlW2sRIHMwJGtLFzgL6kpSlKUoQ6h5SlLzuPryupcU6VNlBPmbIBSR5YAACQPZIhhGRxY7fSoq1b7Up4pwe54Xhshsj9lTb/vVSpJbcDiSVBHmMSJgRA6ip9thLiLx18pSEOAkgnOoL0AKFQClJSNUmRKQRVlMhhxCborLexWvVKdKIWRSmCpOYn4R260aS4hSDKQmNwO9S1u3tKCnd3ia/bKSYUkg9xFdLayWtWVKDPpEevSj2HXedZbPmH3FEfTvUq4u1JMITJMH3GwNVGqJEj7oue8AOYG4DEA+uny60NuWCgwR9KbsSxAtIy5A6+UqXkBjaJ+U0uWb90+lTjzbbTY/EIPbWpr1hB5nn0SMMDiDimvCNamXFsQJEkdcpA+dQjWlVYHXImJqaWqbBku1egjtTvYHO2CYHOkeyazGOfKnPA0ktFPODSuqAmloN2OZriVwCAkDQczvsa+dvtDM4lcn/Ej/bRX0DeM+Uz1H51Qv2ntgYpchIgS3Huy0aQu+ATZ0WeoYqxWZa9NYKVmpgTzLXuWpVlZLcMIE9TyFRb9hTayhW4+o61YAmDZ1XvJFhYqeVkRExJk8v6NM9lwaPvkq2EDTUjT1pVwW98J5Cz8IMK/ynf+u1Xuzap8MLTsUpUD6f8AFEC4i7Punz5cJyqKehI+RIrlNGOKrLJePo6OKI9Faj86i4ZZ5nm09VpH/trV8Zi5Yx4e+z9stoUCpKikEwZkxrvSNjmG+A8toKzZTExH0r6GuvDQ3mV8LbRJ9YEV864hdFxxbhOq1KV8z/1USSBiQoqRbImpOF2KrhxLSRJJ1PRPM+1GMW4dVarkSps7K6Hoah+BJqQ7s+ItXKYNcamYiPNUOvKciDtXDkT7aSEI0ECdu5rsdqgF1t5JCTJHLmhXU8xQocSpaUWriUrHPkvooevTlQ2t28mVCZ7Qxh9xm8SZ0cUnXtFaWd54jrqRs2Upn/ERmP5iq+HFTybh1m2QXAVZtBzUJME7mCPlQtri26w9bqnbdYQ6pSiXNAFdcw66b0FbSccGE6Yx3lqYljDTBAdWEzmMkjQJEk1VnFfGheWrw87TGUJC1py5wQQoAqHlkHTmYqBa4Xd428Xi6htoeUqPmyj8KEDnHOmTEPsrU6oZr1ZbTGRK0zEAbwQPkKu4awduJKhUPJlZXV8LhXhJBdUoxJJgkT5539R2qfwxfLw25CgoLzApWgTlVm1HyNONz9mVwCPDfZAGxhSSOWwB/Ok7ijhp+zdBcUFjkobHt2oQDL4wIU7X8gy6LO+S60h4CAsbdDzSa9Wsc6rbgrjApVkc1QrQjvt86sdTegUk5kHUH9DWnpNQrDae8ytVUynI7T0LmuS/iFeKVWqDKhTzD2mJIckTorvWhTXVSTWixSc0CJFdHT+vnXEIkxB0103Pp9KkuGhuJXKUJEH94T5QBJAkAqI6CZqtluwZngMwj/ctFwwhW2ZUaJkDY7bigxxRbiwMkoPmJ+EBOoSkk7kmDPShb+IOKDiwE5iqUBShORKQPhTPMFXvQrh8l97xFFShOu++2xMday7rS2c9oepN52iNyrW5cUlbQypQZEHSR160yi/I1LfniDG3tXWyfSlsBOb3n9a0WqdSNz2oC3MgwpjQqB7iJGJ2Nyq6TchQlMgJOicp3knntWuIB5TnnUWykhTQkFs6ayBoTPUU13yApJ10569ar3Eg0y7+9U6Uk+XIoSPmf5VCWMzz11GV3L4mYLil248oOXilEfd8uSQIKUpy6CQfaij+pmImJ9ecUkuhNvcLUwpRC0Hyq3Cgdwdts0etM2AYiLlrMBCk6d43E94it7Q2DdzMX1AM9Y+UP4QzKgAJM/lz9BT7hmQpEFJPUUk2JyTOoUIMaGO3ejWFtFLgyyRv00PI0fUDJldESq4hq4tZJnavm/7VB/8Atbr1a/2Wq+nXSNJr5k+1VU4tdHu3/stVn2nibmi+OKUVLwzDy6uB8I+I9BUUmBWljia2l5k7cwdiKGq5jl9uzAlo4LgwKAlsap3H4h/OtONeEPFYDjOq0CdoJHNPrRDgLFGrhPlhLqdY5+ncU03N0BuInccvXsaJ2ihbPafPLNvEE7H+tatzgfGguzQ2pXnaJRrzEeX6Uo8f4SllfjND904ZUB91e5OnJWvuO9BeF8TLbhSdAsDnAzDb6Vc4xBDOeYR+0JIF6sjZaEK94ykf+v1qDwo2FXbJ5AqUfQA/rFb8XqU6psiSdU9ehj+utceGW3G3SVJUk5dJBGhOu9V6g28Sem2e0sXj7FSiwWArzPLS2P8AKNVe2VP1FU+41/PTpTDxfjCnFNtH4WxP+pep+mlb8F4eHns7n92iDrzVyHtV1wFyZU5Y4Ec/s94W8FgvOaOOD/xRuB6nnRG7s0rSpKhmRz/SirCswgc6A8Z8QtWqMghThGiB16q6D86CRmMK20SseKcNLLhSdRuk9RQKKI4jfLfWVuKkn5DsByFQIq6rgRe1tzZn1LxJijACnHGrpl5CTC0trB0k/GiUrT2oTwvhJvXGrm4WpaUKUtIWPi8oAUqfyrjxVjRcQtlq6U95VZvD8NKcsEK0QkqV6kgDvTNwpcBLIB0EBMdIT+dLpWGfJEHZZtQY8xkCUJGwA7AaTpS5gvFTdypTLiQCFLGVQ0UlKiARO9Q8X4jQA62DonKAr8S0w4oJ6gADXvSfjry0Ksg2n+0OAr31TqVKkdNYorWANgQQBZcmOjnDH7PcF+zV4KF/3iAJQTyIHKmSxfVHncQo9hEf+xn6Ul4VxyVRnQYByLgGUL/xDXTvTcy40vzeU9/KfnVwqn3CQbWxgzpdL150FxvD0PtlDg0I3I1B6ipt1iKUrCExmOuvSOgNaFZUrVYzdNvpTKYYYMWYkNuBlE4zhy7V5SDIIOh6jkaeeB+NIhl06HTUx8ql8fYIXWw4E+ZGhA3y9fY/nVUOtlCtzof6NZl1RRyP8Gatbrcgb/Mv9whQzI2PfnWrCvMP65VWvCPE6kfunTKCY15TzqwsMuJWE+sdxG9OaXVn+m8Q1GlwwcQtXJ0VIKK4uCiiWaR1Ur41hTrrhIUAgoUkkrhKQT5lEbE6CmdcwY0MGJ/Ol1PCSngVeKUtg6lWpJO5AHPv9KBeCcCSg4ireurlLNusJbaABW3CSrkSTH0rGsYGH25IPnUSElQkTzJmunFDotz4DSQIk6kZh0UodTyo/gOEMXNk2lZlYJVJg6n19aS1DKgBPaP6dRArf2j3bbaFrLNxIkjItspHTMJBmi1nxc45h37SkErzkkDVKfMPJJ1250xL4eaLYC8pSkAQABmiIn5Ctrqwa/YnWvKjMDCYAjvSzWK/G2GAUROvftDecbWWAljL5StaVuHPp5RplB668xSLecQKuVfvVJUtOmZIyzOuYirS4SwULtlNlaSCSZGVUE7LBj095pE454KFsnxy95swiBEz1imKrEJ7YnnTGQJo0vOhP3gOaYzJ5Ea03cP2aEplGmcgkctBGlV1h7hCgQo7A6GrV4VaDiMrkHmCNCKeT2nIme9YYYjHaNKMQBGw0596O2FrAB0mNT1POtMKtQkde9T1rCRRS5MoFC8SDeKUpWUV85faa0Rilyk7y3/stV9DXb2uhr5/49SXMUuT3bn2bbH6UC7hY9oSvUP6ZiRfGDFRUpo5dcNXJzLQguAako1j23oQhogwZB6HT6Hai1riDvYs+TJ9jcqaIU2opWNQob0+4Xxom5Rkd8rqd9dFxzHQ9qrV7SssmCtaUpOs7/rXrCJFYOcCWTfXKXR4SvMFD4f19KR77B3bd8IyqJ0UmAfMCdP5UVVhzrd02oujMrzAqOunIjvW149cNvrddcziIkHdJ2yp6flSfUJb2kEY7RvpgL7hznvGzCcUSUIaQlCHCcpJKUzP3lKOwBke1eY9iiW0eC6EKcKkhJRBgAySCOg69aXbl1gFEoSXVxmEFcpJGUzoEiBMda3u0ttuobLaTMeaAo6k6qUOY09orO+7JvyQfzxHOq2MDEAX1q5cXRASRnVA05Db6UyWhQysW8gKRrH4vXv2oepp119LSVhBbcIJB2OsEHnoCK0ThKV3i0relQlW/mUrpI0kVo9TGAx4A7CKGvOSByT3MP4zxaGE5GzmdPXZHc9+1IF86paipasyjqSf1rzE2Sh1QzZtTJmTr1PWuQP9c/8AmnqgpXMSsLAkTiBrW2nOj2C8Jv3Hmjw0fiUDr6Cmu04StmxlUnxD+JRP5CIqjEZxLJWW5lqf/iWGbcssthCZnKNc56rVurlzoViOI/slspagSrXKmQJO3Kj2J5gidlaAAHQTSDxLZeLIKiSIg67ir3MtfwzILZPME2d/cXIJ8BMgElwrASEjUpQg7E7TvThb4fbJQLy3bUt5xPlK3VrhJPwpzqISRqmB0pNbwG4Sk+GqRvE696mvA2otFrKnypDjiLYjyBRIAUojkJMnvWdtZifE00dABjmFeFsOd8RbhH95uOpB+h7Uw3lm8NUHKeenLoagcF3rb5U6yg27o1dZCiptXILTOxqxGgFJ5Qd6crRduIlaN1haVuvFzbHM62gz98qjQes15/8APrY6jMDP3W1Gfeun2jYWgZFKEoDqSR0BnSvb7ALJ0J8JoIgDVE+YHrQrNR0faohadKHG4mcsU+0C3M+GhbhI2UkpExzmlDD+H1XrpUopbSoycuwHRM04YrwiyGFuIBCkCdNjApQw7Gi2kgGBH1Jpa7UWWYMeqorQHbGfFMGsbZoIZb8/NaiSpR+dGsFUEusIJJVlVPQaGPpVf/8A5IvLKiZS2Ao94NPfCrK1LLywANMsjXNCgfYBUV6lXdxBXOEWNyqivKrd10VFccE1rAZiZM8cOnqCPnUe6xwW9o8opJKEykdV9PWthqY+lBePL1tm1KXCOp2PsOpqlwAEtUcys/GW84t50wFA6Ajfl3ppwsLti2gKlK4J7dqVeEbjxlqUE+UK+HToAPrVnN2KHAjMMq06GNv+6ztQpbgTRocKeYaaSq4yoBgEZh7fDPYUhcQ/Z5dghQv1rK1qLsDKlCTOo19BFNeM3y7W0cW3Pir/AHTW0pMxp/5fSk+y4VceQSph95zXxFLulozkbgAaUPTqK193eWdix47Q/wAH4EqxZUA74oChKpEDNuIE7frSdxxfOPv+F90HY8o39aNfZ648xdrtlodDDiVEIcObJlIBE89Vb1OxvhTLclweYQZnbXvRBX+JvnuoQhU95XttaHOI227VaPCNmrrSe/hmUpiCJMb6dj1qweEdoMA6U4ItHNo5E0LfvFKO9dcSWrTXSgz71MVpmJW27ZzxDEIO9VHjSgq/uFH8TfyyJqwsRc13qq+MLhbVw4tBgqUkcj9xPWrayvFa/rI9K1G658/2n6iO2ApSdQFDunlRnEcPt3Uw8htwf40QZ9RrVQYXxrcMHQIPtH5GmJj7SVn+8ZkH8Cv/AOqWAbxNE2KZx4j4PYElhRHQZs4/mKUXMKdbJ0Pl5p1jp6U0q4utlSSlxJ7pBH0NDk43nLrTaZLxyhZMRMcuW1DdnAyBC1isnkzLyyICH3llyEpJSVa9EgEcusdqk4Xhzt451AlJV+NCjKE+ooPegtpQ2VELTPdJzGIn2qxLe6TYsZEwFhI6fGZ1/KlLbCoUZ5Pb5CHwMniQsVw0NeQQFAQSfMrygCCTUWxsAZGaDE6/PnQp/GElRClkqMkyCNT695ro7iKEnzKgQn+EUua2xCiweTIeK2xaPiJmMxURqSVHQE11wyzt3Ap5xWVYHmEwkLI1Vp100HOamMPNv5koUCCkjfnOkClxhqc7WgmUgEyc0/ETyEimkLMuCcEeflBNjdkDM7W/DxdBdCx4WYgHcnX6UxYRgzTSgrKCoc1an2G1B31O2TRQFJV4h1kSE6cu+1RzxU5ACUpzD7xk/TQUepmbJzx4grAiYBHPmWfZvJPf8v5VEu79pKoU42k9Mw/SqsvMcuXB53lx0HlHsBFDSZ31opXEp1fAE+sLvUa0oso8R8p6Jn5nnTViToShRPSq6Zx0NvOEqSFqy5QT0+7716/lwJhEE9o5WdnCQdBJg/Mj9KgYzw2HnWsyiEJzIgbFBIOX6VOsMSQ6JQR5vNlPJQ3FHLNGaSfUdZO9W2AjEujkGR8FwxLLhyJCRAGg5CjSrlKMkwCs5R3VB/lUbMEmVGB1NJ/FWKKuLm2YYkht1Di1DYBJ5mpJVYRMkmdPtVdysK13KAB3zA/zpf4bcXCRJgcvT3qX9qVxm8FsblWc+g2qDgD4iAdY+nOKzNa3uGJp6RSEjrh48Vp1vmtCo9wYFUPmPw7RIPqNwfSr0we5CSCD/wBxS5acL26rx+5kOIU5nSiICVTKknrCp0omkrNo2jvB32dL3Rf4b4dcdAT8LasilK/wg7A8yelWgICwANB78qhvrAMJAA02EDrtyra2XqDW5VpBUhPmYz6hrbBmS7g96hvOV2fd3qA67pVEEZsM9xHE02lq5crBJHlSOqjMelUhxA9cXbme4cVB1CRsAegq1eN0+LYEc0KCo68vprVboWFFEnQ6UpaTvJMboA2Cc+DXPDcW2CRlXMjTTTercwV0BOY/vOgHLMSSqqdxzDjbrD4nISAodelWDwBjwVlSSkZiRE8gNjQG75hY94latu5ZghKgfQjmKLsMpSnypgRpvqrv3oAbltJLkApToTyCj0FTk3SjkUlKi2d09+UV4ASuTPbyybL7bsAHUEiZg6n6xXl60FgnL5T1VBOkVKF8pKi4RCTA8w2660tY9i+QObebVMHQRUjiSCTFq4SkOkAaTG+3zpj4euQFhJ9tKSGXitWhB13HXpTpg9gvyuJB037URZYkR2vmZRPQUqXp6U6vJhGvSk/Flxrypyg5MytWvGYv3G9VxxaoF91JAOqYn/ImrIdVNVrxan+1Oeqf4E171P8ApL+v8Q/2aXOpfP8AafqIv/s6egqRbYelR2ivKJTkRPOsRrGxwZ2p09Z8CCryxbCoAiO9ZZJDSgpI1HWt16ya8irb224JlPutWfhE1upWoKmIM9eczTpjbDocVcjJlhKQCYVKh8Sd9YNJpTTzxL5be3Sd05Ar1Cd6Dc+GQRe+kJysBXd0h4IDtu2nw5lYkKUAk6HrrrNRLOybCsziM4TlIBMAjUKFerxAtmQJJzJGkmCNxOlepvZOXw1JCymJ11GpMnXWi+4jOYslagdpOu7kOFJbtw1lIKY3AA82o3B715/8dQ2gPBxRKxniABJkxM963wkBTqzHwtKI9xFFsSB/Zmx/gH5UpfqGVgAe/eErpBXnx2lf4zcKUQCdByocKJXdvJJqI43FaNbDaAIq1Z3ZM63vmbQr1FQctGGWMzCo5GaFGr1sDkSjp5l98c4ouRbtEeIrzK6JB0170Owr7P21Jl1as51JEST71Awm6K7hx5wFRWon0E+UfKi+L8TKakQU9CRE0pbaWckRWmlUUfnFx6yctLxLDSypKlo99vkauCySUpAPTT171WvCMXV4HVEEIGdU/IfU064riBSgqKsiEifQdSedNaYkrlotqlCsMd50xLDHHleZ0BPSouRi1BynMome6iOVIlzxE+8slL622wYERJ7mRpRHDktNguLWVubhSjmPqOQoFtyKTtHMvTpWPJk7iPBFusKulH97IhA2DfT1ik63fyLBB21g052V+q5VEw2j4jtMUJxstBaVNoBBG3cb0ozluTNCv28T2xx0pMRM8qbmTlJkRz16nWfrS/hbjQIC2ihW4kaEHkf502PLS4hK0/5Tty+H+u1aHpTqt2D5mf6kC9WR4kMKJrq2sATtFcEjXStroeQn0/MV09nbEwaz7gZ447J1qMpdcs9aFdJbSI6zZmmJWwdbU2TGbp1pIvcBcbRsFCIMb771YDVq4uMqD+X513Vgru5SD760nqDX3J5jWm6g9oHEqa8uFKb8BwSORM1zwtvKQNZEEEaH/mrDuMBHiBS2wBzJkn/j2oRi+DJZWlxA0+8O3WsttSoOBNiqjI90jYbfqTmlShrmymSCRtRtfGbhAzaBMQB1+W1R8iZBA0MdKmOYMHNQNKqNV8pZtIoPeDW8efecKEyoOfd5JVtHvRDHcHdaZJWZ0A6+tMOB8NhpSV6byakcQpLnlCSRI5THOjJYWMC1aL84mcMYWSpOh112q2cGsMiQYGo1oHwvhkHUbUy3z+ROlNgRVzOWKvAIIB1ikvE3ZEUbv7iU+1LL6pp/TL5mVrnxwJDiq84tT/aXD3T/AAJqxlikPiRubhfqn+FNC9WO2pT8x9DHvsv/ALpv2n6iLMVLKSsAV1ubWASOVZhwkx6/QVzxfIyJ3uyQS3vWsUSu7fKn11qCpFXV8iSa+JtaOJQrOv4U/nyFb3vFXjwlaMoBJCpk+9DcRIyR3n6UOtLVThISJgE+w3plaUI3N3nP626zrbV7R74dCVlbmdADaSqTtB/6rvfYi08wpxLiZSpIiIO41E8qQEqUmUyROhHX1rIqv3UHnMhdQwGMR1wTFWm3SorRqMkEjY0wXcOMJy6geX/xkfyqpHQZqzOAkqXanNJhUD/xANJ6/TCtOqDCaPUF7DWRB17h3lSI5yaW79rzVYOMtAewpIvwMyjVdHczCNaqsAcTMAM50HmKH4pa5FxU7APjJqVjzMqSY3FM79t2PBiLV5US1OE7JKiJ+BMe5617x8tGVQyjSNwJ16UtYbjfhZkzpPXkKnX2LWt2gJfcLK0j4wCpKh36EVRV3ROwhPce0jfZqsBboSPicSk/5Mqj/EB8qk/aJikMlsHdQSe8ax6aVCw7ErGxzFh1Tql6z6e2lK2LYoX3C4QANgNT/q9a0dwC4EzgpsszNrbEUkpTkJ2G+lS2r1T64GiRy2kDlQZLuvU/KplmQkjtr6Uo6DHaaCZzG5zE/DaDaIBVv6HlRW9tU/sqAAApBBnmc29Itu8VLJOwpoRelxIaTrI/ITSjLjtDYh1bwfZiRnQPKrnpyqTwliIcCmVmFxKe5TJg0nYUh8qIQhRjcDtXrd2pp9Kh5SDMc51kUSiwo4MFdWCpEsdtA3rzEU/ule38QrZlWxPMA/MVriSv3Svb+IV1xJIzOXAAaBG0lSglIknYUxWWGoREwpXNR1HtQ3DhkQV/eUco7DmR60VsVSN6wNdrCX6Szc0WkCpvbz2hVkDapKUDpQzxYNSE3HekkYDvGmUyTd2SFCIFK+L8PhWyo7HY0Tu8Vy7GoSb0umB9K9Y6N27wtSuvMTHsOdYXlUJSdiKN4JcQcpjcb0wKtSBCxmHevWsEbBC0pM8h+RNCKEmHa5WHMntqChOyRqagL4nQCUIRPvv1qb+zAD94sAcx1oFjOJsLORDWeNNBEehFWZyBxAVoGPIzCeEYu4QZRIndJj6Gil08Fp1JE9RSfw7coDhPjLSSADMKSoDQEg7KG2lEMTbXBUqXWiPiZEOI7lE+YemtXr1Dr2P+ZW2lC2O054mlSd4IO0Ggztdm31KGswNgoagd+9c1t10mkZjWC4wZzmtVeqQpyBOEUl44j+0L9U/wpp4KaScdP9oX/p/hTSnrR/BX9f4M1PssmNW37T9RIF2BlNaYPaec9kk/Q12WnMkjtU7g9rMFk8hHzrli+2omd+6kDM44vawlPpQC8aiBTxitvKBSnizW1e0lu6E+KLl4xppv1orwJay+pJ5tq/OuKkijnA7EXKlcspAPKZ1rUst/DImPbogLQ4hPD8CZdBDjYkbGK4J4ZaTcZEplMc9dd6OYYsBxY7mujJHjZuUH8jWWtzjjMa6SZziVRjlt/aVhKdAqB7f9U/8AASVJRBHlKcyBM5dQFp2EawaXrFlJuFlehUpRCSN55pp1wgJQkhIjUk+p3P0pj1DUfg9PEzqNNtsLwdxQ5CgOtJmJJ0po4qX+9R3oBdWxVrFU0eFRTCXvkkQdhCoXHWjeINzlPY/pQQJyuCmplkLQO2lH1DYYNAup2YnXF8MKn0tNgTG47U24HhCWESdVRrtsaC8KBa7gvc1AhOhO+s+nem8uBWoGuxG9dF6Vpk2bmHM471LUNv2KeBF7EuCrd4lSczZP4Iymf8JEClPHeDri3AKf3iDzSNR/mFWoNBE1Mbaka6zp7HemtRpa2BIHMV0+rsQ4zkSgliDry/PnUhK+holxthgt7hSEjyySDP3ST+tBWDpWEynHM6OtgQCJPYVB9aauH3w3KucUoE7HpRC1uDoAd6UsGYwI4jGQl3MOYn35+lRseuGnfDcT5VZgFAcwdJoa5YE5dRtM964ONpTurYpP11oacNK2j2mWojYDsK8vyPCI9P4hWqvKojpXC+c8ivb8xXYAewfpOVHx4kN58jIOgH1ozYOCKWr9whQUNikfQRRCxvNO5ri78iwn5zsa1HTGIYW8Z0rx905DlkmayztyvU6CiLbQR3HSoRSeTIZgvES8ZccSJKSJPPvA/Wj/AA8EJgKUCtXL86K4u80EZXROeQBG56DvB+lDcFU22j9oXotwmNVHKgEhKQCYERuAKOKgpzKG7cuMRhGUaqOvTpQ/Eb1ZMNiR1/rah1zxF+FOY9f63oY7iC1E5l6nSBy7VD2ZkJSc5MnuMpzS64APwgzHvUZ9VulMpcCY11KYPaN60ThzrgkaCNJ/MzUVeBo8VPipCs25RB8w7UHv3jChR5hCzS263mU14gOpLY86Z/wjUjTlJ1qJaIzKULS41SYKFAhQPRSTqOe9SHMJ8JWa3cKSPuqzCfUGh925mlTqAVpB/eJOVY90wSOxr20dpAGeQeJzfunS80hQSFKUQrTdIG/zqWEVHHCbyCLg3CnMo+GIKc4G/wA9xU1hqa6DQq6J7jxML1AVs42DnzI6kUi48n+0Of6f4U1YTrEVX+Og/tLo6Zf4E0P1Y/gg/P8AiaX2Xr/1jftP1EgJ/QiiPCflS/2TPymhV05EUV4ZT+9cTPxtnT6VzdgzWZ3Fq4rJhlboWil28slOHIkEn+pnpTG1a6L55ASf0orh2HjKlKdFLHmV+FO6v0+dE0Wif4jwJj3epLVwvJiHjHCikWTj8nMnUACZSDBrrh2NtrS1kGUtaKTERIAJq0kJStJEeRPlg9BpH0qvuJOEVvXCnmXA0lSYICeadtuta9tCuuBxMevXWLYXbnM1uXghwkbEVu5dANrI3KYHvSiq4eae8C5AzATm6iYB+le3OMKCtIhKeczJhIj51mfcn6gWbH32s07x/wCMi4vdrU+mNC0AJ786OYXjoPkcML2k7HX6GuFgEeGCdVElRJ302+ZoVdWMJChJJBUfcmnLaUdQpgKsnJ8nmGuLlnK0r1/SuNg6lYFCV3ji28i1SlM7jUT3rphOikwecUsadlW0+JFiEHdOmLWsOijOEqhJ9al4tYTkVG8UOwx4eYdD/Og7+pWPlDXgKM/nGFOIoQP3YymAADMJE6GOc9a2tcVLZHlVJMFRICeW0evOgLucKUFg5k6EK0IjkZqUytMlBkztB05fd9tTXdKu0ZWfO3Ge8sDCXEvDMOXKZ9/SiS3YkmNDy6Ab1XlpfG3AUlUEkwgRMHae2lGk8TENKUoS4iEjSAVESAT27UG+8VqWaD6R8RW+0i4Su5yCJbSAf8x8xH1pRSnpU/Enc7zijqSsyd5JJmPyqKlEAHX3rBNm7n85sVWbQBPUrO1SrdQEQKi5STWzZIjvVGGRHq7ge8OJulEanao77xIPcEfOo4c051yuHfKZoGzmFdwFlv4RdBbLa1EnyJkxziK9vLj92EkeY6+gkb0Kw1Bbt2UEknImfWJrtuJV7eu9dVXzWpM5on38SVa4Z4zczqCQK9w7DlBcK+7RPCyUtJHMkn60QZaCdVGJrlNSAbWxOmpYrWBO7CdBXYoGpUYqO44mKiuOc1GAKgADvIAJMm31+y2lIXuonJI5jn2pRxG/StlvwtAEhIHTQfrNFL+7DugSDG0wRPoaVXWFIWoalClaHYZj5iO0EmvM26FqrAPMlYdcRmKtsx37dKLM3yRBSkepAodcYcG0eKRmKtMgkSo8wToKK2dxZBUHNmEAgQQCANJ51XpnvDOwPaTw6p0QASOemk+1at8NLnxASg7jLsPY0cw65QqA0nTmSKLrMCmq9MrDJMRe8ocKIkXTDyB54cT3EadoqI3hyFEOSqFQEpUDEmB8Q6dDTLin59qh2rcK+HbVIOmo1J9zFMVaVUOZbr7lxChyqWeoGUjllVt67ClhCcpjppTE2QtYKT1SdN4J/WaFYg2PFWOh/QU2h5iNwBkZxE1XXEqIuHfb+BNWUBVc8Wf39x2yj5oRSfqZzWo+c2fsyn+qb9p+oi14anVpSnU/l3pyw3Bg0lEmVqUEk9RIBA+dc+FMGyBK1jVRHsNf+KKhzRmf/sV9FT+lBppCqCY96p6g1jGtOFmLCf38aBSkIHoNT+VEg7lR/iX+uw9P5UGUfKnqpaj9SKKF0A5uQEJHoN/zprGZiydcrhCWhud/1PzrVIHy0+VD23yQVzqrRPYczXrrpSkqJ0CTA9qgyVWVlx2IuW3cp84XKjzhWkemvzpdCsyjHYfIz+lWFxnhKF2KHVlUsolITGql9felNnBF+AypDTig5MLQ0pQUsyMiTEEjXQaylVeIGN3ntCVsS4rPbvIKHHCreJ030imBi5bDakr1UsQkjkE9aAXFr4ailwLbWPurQQoT1Bg1u1YPFC30jM02UpUoEQkqMJBTMiZ6UuRNMOFOfznYsnOdJ01jbQCuLJ2KdFAz8q7293lKyDulUdoArXCLfMtZWrKAkqn+VDYcZjtTgkIe0d7e7Q7bpWN06K6hQGtKuHOwpyPxfzrbBsSyZ2yfI5PsrYH3rTCWtFT+I0lXT0i35eIDWcACMWIWU2zV0gkgyhwqMnN8STJMnpQxts5gdjIM9BWVldfoWJp58ZE4fVjFhxJKlqeISI12JHMHn20qLd3ISPDGnkj/AFfeV66KHvWVlZ/qpO5U8QVf5QcloLiSZ0n15GiTNiXM+vmCSR3jlXtZWRYxzLsxEGhuN9iYiozrUT2rKyioYetjmYhVScMY8V9to7LWlJ9CYV9KysoqAFhDXMdstFa57VqdfYVlZXTkDp/9THXlhGCyMETySB9Kk5p1Jn+uVZWVxj/GZ1ijCiahwqMDQVExJKU+XcnrWVlVJMsODxI15cBpE/eqDw7Yi6cIXOQakSRJmvKyvVj3iGZfwyZO43eQylLTQhaxlzGVEJHxQVajlQrh7CAYmsrK0lwTFCcLxLFwa2CBpUu5eAOU6ba1lZTAiWcnmBsUBCoGs6T9dq4B4oSFnoOew5R/XOvKyiQv/GFcKZgqPQk+hOp9qD3GqlK6kmsrKiuLWGcU0jXzHiXz6f8AEj/bRXtZQNYoIXP5zT9IcobSP7T9VjHcANgRyE0Adeg5fwrUr5iaysqolZpbLzKbB2QjMf8AUSRXdT/iKjYDU+nSsrKtKqJ2aczHsNB6Ct7heZMdQR7bVlZQ4bxEnG7n9qdDRJDNqjMsDQqWrl6AfrUvB71kWNqgpaUf20uZV+OPDQrKkLluApXkOknSNKysojnGBKUKGBY98/wYat12ari8UtxK0uu3BKVIOSHG5ZXBZK1EqVr5kZSPvc+DOIWwsgM6A14eHlTYbUFKUw4VXmYhHmKgdJVrrtWVlD3QvSBPc+JOF/aKuSFBlKcr48RKSXA244ktKQP2cJSUQqEKSrTQqJ3rPEHwpta0mczq9QnICDJByScs/h5bVlZUE5ENSm08HxIjR8sd6YsMSCiduvrXlZSGo4XM07OawZ//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sk-SK" dirty="0"/>
          </a:p>
        </p:txBody>
      </p:sp>
      <p:pic>
        <p:nvPicPr>
          <p:cNvPr id="1034" name="Picture 10" descr="https://encrypted-tbn2.gstatic.com/images?q=tbn:ANd9GcRSS42jGTu6T4KBd8Sdc9y5gOcStw8fzfAE1m3r7_AnfYn-RSUMVg"/>
          <p:cNvPicPr>
            <a:picLocks noChangeAspect="1" noChangeArrowheads="1"/>
          </p:cNvPicPr>
          <p:nvPr/>
        </p:nvPicPr>
        <p:blipFill>
          <a:blip r:embed="rId3"/>
          <a:srcRect/>
          <a:stretch>
            <a:fillRect/>
          </a:stretch>
        </p:blipFill>
        <p:spPr bwMode="auto">
          <a:xfrm>
            <a:off x="4643438" y="3714752"/>
            <a:ext cx="3786214" cy="2091706"/>
          </a:xfrm>
          <a:prstGeom prst="rect">
            <a:avLst/>
          </a:prstGeom>
          <a:noFill/>
        </p:spPr>
      </p:pic>
      <p:pic>
        <p:nvPicPr>
          <p:cNvPr id="1038" name="Picture 14" descr="https://upload.wikimedia.org/wikipedia/commons/3/38/Hades_Altemps_Inv8584.jpg"/>
          <p:cNvPicPr>
            <a:picLocks noChangeAspect="1" noChangeArrowheads="1"/>
          </p:cNvPicPr>
          <p:nvPr/>
        </p:nvPicPr>
        <p:blipFill>
          <a:blip r:embed="rId4" cstate="print"/>
          <a:srcRect/>
          <a:stretch>
            <a:fillRect/>
          </a:stretch>
        </p:blipFill>
        <p:spPr bwMode="auto">
          <a:xfrm>
            <a:off x="6643702" y="428604"/>
            <a:ext cx="1785950" cy="3286148"/>
          </a:xfrm>
          <a:prstGeom prst="rect">
            <a:avLst/>
          </a:prstGeom>
          <a:noFill/>
        </p:spPr>
      </p:pic>
      <p:pic>
        <p:nvPicPr>
          <p:cNvPr id="1040" name="Picture 16" descr="http://www.greek-mythology-pantheon.com/wp-content/uploads/Greek_Gods_and_Goddesses/Zeus_Jupiter_Greek_God/Zeus_Jupiter_Greek_God_Statue_02.jpg"/>
          <p:cNvPicPr>
            <a:picLocks noChangeAspect="1" noChangeArrowheads="1"/>
          </p:cNvPicPr>
          <p:nvPr/>
        </p:nvPicPr>
        <p:blipFill>
          <a:blip r:embed="rId5"/>
          <a:srcRect/>
          <a:stretch>
            <a:fillRect/>
          </a:stretch>
        </p:blipFill>
        <p:spPr bwMode="auto">
          <a:xfrm>
            <a:off x="4643438" y="428604"/>
            <a:ext cx="2047840" cy="3286148"/>
          </a:xfrm>
          <a:prstGeom prst="rect">
            <a:avLst/>
          </a:prstGeom>
          <a:noFill/>
        </p:spPr>
      </p:pic>
      <p:sp>
        <p:nvSpPr>
          <p:cNvPr id="25" name="BlokTextu 24"/>
          <p:cNvSpPr txBox="1"/>
          <p:nvPr/>
        </p:nvSpPr>
        <p:spPr>
          <a:xfrm>
            <a:off x="4857752" y="3071810"/>
            <a:ext cx="1643074" cy="461665"/>
          </a:xfrm>
          <a:prstGeom prst="rect">
            <a:avLst/>
          </a:prstGeom>
          <a:noFill/>
        </p:spPr>
        <p:txBody>
          <a:bodyPr wrap="square" rtlCol="0">
            <a:spAutoFit/>
          </a:bodyPr>
          <a:lstStyle/>
          <a:p>
            <a:r>
              <a:rPr lang="sk-SK" sz="2400" dirty="0" smtClean="0"/>
              <a:t>Zeus</a:t>
            </a:r>
            <a:endParaRPr lang="sk-SK" sz="2400" dirty="0"/>
          </a:p>
        </p:txBody>
      </p:sp>
      <p:sp>
        <p:nvSpPr>
          <p:cNvPr id="26" name="BlokTextu 25"/>
          <p:cNvSpPr txBox="1"/>
          <p:nvPr/>
        </p:nvSpPr>
        <p:spPr>
          <a:xfrm>
            <a:off x="6643702" y="357166"/>
            <a:ext cx="1643074" cy="461665"/>
          </a:xfrm>
          <a:prstGeom prst="rect">
            <a:avLst/>
          </a:prstGeom>
          <a:noFill/>
        </p:spPr>
        <p:txBody>
          <a:bodyPr wrap="square" rtlCol="0">
            <a:spAutoFit/>
          </a:bodyPr>
          <a:lstStyle/>
          <a:p>
            <a:r>
              <a:rPr lang="sk-SK" sz="2400" dirty="0" smtClean="0"/>
              <a:t>Hádes</a:t>
            </a:r>
            <a:r>
              <a:rPr lang="sk-SK" dirty="0" smtClean="0"/>
              <a:t> </a:t>
            </a:r>
            <a:endParaRPr lang="sk-SK" dirty="0"/>
          </a:p>
        </p:txBody>
      </p:sp>
      <p:sp>
        <p:nvSpPr>
          <p:cNvPr id="27" name="BlokTextu 26"/>
          <p:cNvSpPr txBox="1"/>
          <p:nvPr/>
        </p:nvSpPr>
        <p:spPr>
          <a:xfrm>
            <a:off x="7072330" y="4786322"/>
            <a:ext cx="1428760" cy="461665"/>
          </a:xfrm>
          <a:prstGeom prst="rect">
            <a:avLst/>
          </a:prstGeom>
          <a:noFill/>
        </p:spPr>
        <p:txBody>
          <a:bodyPr wrap="square" rtlCol="0">
            <a:spAutoFit/>
          </a:bodyPr>
          <a:lstStyle/>
          <a:p>
            <a:r>
              <a:rPr lang="sk-SK" sz="2400" dirty="0" smtClean="0"/>
              <a:t>Poseidon</a:t>
            </a:r>
            <a:r>
              <a:rPr lang="sk-SK" dirty="0" smtClean="0"/>
              <a:t> </a:t>
            </a:r>
            <a:endParaRPr lang="sk-SK" dirty="0"/>
          </a:p>
        </p:txBody>
      </p:sp>
      <p:sp>
        <p:nvSpPr>
          <p:cNvPr id="28" name="Zaoblený obdĺžnik 27"/>
          <p:cNvSpPr/>
          <p:nvPr/>
        </p:nvSpPr>
        <p:spPr>
          <a:xfrm>
            <a:off x="2071670" y="4572008"/>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Íris </a:t>
            </a:r>
          </a:p>
          <a:p>
            <a:pPr algn="ctr"/>
            <a:r>
              <a:rPr lang="sk-SK" sz="2000" dirty="0" smtClean="0">
                <a:ln>
                  <a:solidFill>
                    <a:schemeClr val="tx1"/>
                  </a:solidFill>
                </a:ln>
                <a:solidFill>
                  <a:schemeClr val="tx1"/>
                </a:solidFill>
              </a:rPr>
              <a:t>Bohyňa dú</a:t>
            </a:r>
            <a:r>
              <a:rPr lang="sk-SK" sz="1800" dirty="0" smtClean="0">
                <a:ln>
                  <a:solidFill>
                    <a:schemeClr val="tx1"/>
                  </a:solidFill>
                </a:ln>
                <a:solidFill>
                  <a:schemeClr val="tx1"/>
                </a:solidFill>
              </a:rPr>
              <a:t>hy</a:t>
            </a:r>
            <a:r>
              <a:rPr lang="sk-SK" sz="2000" dirty="0" smtClean="0">
                <a:ln>
                  <a:solidFill>
                    <a:schemeClr val="tx1"/>
                  </a:solidFill>
                </a:ln>
                <a:solidFill>
                  <a:schemeClr val="tx1"/>
                </a:solidFill>
              </a:rPr>
              <a:t>  </a:t>
            </a:r>
            <a:endParaRPr lang="sk-SK" sz="2000" dirty="0">
              <a:ln>
                <a:solidFill>
                  <a:schemeClr val="tx1"/>
                </a:solidFill>
              </a:ln>
              <a:solidFill>
                <a:schemeClr val="tx1"/>
              </a:solidFill>
            </a:endParaRPr>
          </a:p>
        </p:txBody>
      </p:sp>
    </p:spTree>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obsahu 2"/>
          <p:cNvSpPr>
            <a:spLocks noGrp="1"/>
          </p:cNvSpPr>
          <p:nvPr>
            <p:ph idx="1"/>
          </p:nvPr>
        </p:nvSpPr>
        <p:spPr/>
        <p:txBody>
          <a:bodyPr/>
          <a:lstStyle/>
          <a:p>
            <a:endParaRPr lang="sk-SK" dirty="0"/>
          </a:p>
        </p:txBody>
      </p:sp>
      <p:pic>
        <p:nvPicPr>
          <p:cNvPr id="4"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BlokTextu 4"/>
          <p:cNvSpPr txBox="1"/>
          <p:nvPr/>
        </p:nvSpPr>
        <p:spPr>
          <a:xfrm>
            <a:off x="285720" y="285728"/>
            <a:ext cx="4143404" cy="584775"/>
          </a:xfrm>
          <a:prstGeom prst="rect">
            <a:avLst/>
          </a:prstGeom>
          <a:noFill/>
        </p:spPr>
        <p:txBody>
          <a:bodyPr wrap="square" rtlCol="0">
            <a:spAutoFit/>
          </a:bodyPr>
          <a:lstStyle/>
          <a:p>
            <a:r>
              <a:rPr lang="sk-SK" sz="3200" b="1" i="0" dirty="0" smtClean="0">
                <a:latin typeface="Segoe Script" pitchFamily="34" charset="0"/>
              </a:rPr>
              <a:t>VI. Znaky eposu </a:t>
            </a:r>
          </a:p>
        </p:txBody>
      </p:sp>
      <p:sp>
        <p:nvSpPr>
          <p:cNvPr id="6" name="Obdĺžnik 5"/>
          <p:cNvSpPr/>
          <p:nvPr/>
        </p:nvSpPr>
        <p:spPr>
          <a:xfrm>
            <a:off x="571472" y="857232"/>
            <a:ext cx="3786214" cy="3539430"/>
          </a:xfrm>
          <a:prstGeom prst="rect">
            <a:avLst/>
          </a:prstGeom>
        </p:spPr>
        <p:txBody>
          <a:bodyPr wrap="square">
            <a:spAutoFit/>
          </a:bodyPr>
          <a:lstStyle/>
          <a:p>
            <a:pPr>
              <a:buFont typeface="Wingdings" pitchFamily="2" charset="2"/>
              <a:buChar char="v"/>
            </a:pPr>
            <a:r>
              <a:rPr lang="sk-SK" i="0" u="sng" dirty="0" smtClean="0"/>
              <a:t>Je o udalostiach významných pre národ </a:t>
            </a:r>
            <a:r>
              <a:rPr lang="sk-SK" i="0" dirty="0" smtClean="0"/>
              <a:t>– v epose ide o to že sa národy chcú uzmieriť ale Paris to preruší unesením Heleny </a:t>
            </a:r>
          </a:p>
          <a:p>
            <a:pPr>
              <a:buFont typeface="Wingdings" pitchFamily="2" charset="2"/>
              <a:buChar char="v"/>
            </a:pPr>
            <a:r>
              <a:rPr lang="sk-SK" i="0" u="sng" dirty="0" smtClean="0"/>
              <a:t>Dej je sústredený okolo hlavného hrdinu s výnimočnými vlastnosťami </a:t>
            </a:r>
            <a:r>
              <a:rPr lang="sk-SK" i="0" dirty="0" smtClean="0"/>
              <a:t>– dej sa sústreďuje okolo Achilla </a:t>
            </a:r>
          </a:p>
          <a:p>
            <a:pPr>
              <a:buFont typeface="Wingdings" pitchFamily="2" charset="2"/>
              <a:buChar char="v"/>
            </a:pPr>
            <a:r>
              <a:rPr lang="sk-SK" i="0" u="sng" dirty="0" smtClean="0"/>
              <a:t>Bohovia zasahujú do deja</a:t>
            </a:r>
            <a:r>
              <a:rPr lang="sk-SK" i="0" dirty="0" smtClean="0"/>
              <a:t>, majú zásluhu na zvratoch - zasahuje najviac boh Apolón keď vedie Parisov šíp priamo do Achillovej päty, Afrodita sľúbila Parisovy že odídu v pokoji a tak si budú aj nažívať </a:t>
            </a:r>
          </a:p>
          <a:p>
            <a:pPr>
              <a:buFont typeface="Wingdings" pitchFamily="2" charset="2"/>
              <a:buChar char="v"/>
            </a:pPr>
            <a:r>
              <a:rPr lang="sk-SK" i="0" u="sng" dirty="0" smtClean="0"/>
              <a:t>Rozsiahle dielo </a:t>
            </a:r>
            <a:r>
              <a:rPr lang="sk-SK" i="0" dirty="0" smtClean="0"/>
              <a:t>- </a:t>
            </a:r>
            <a:r>
              <a:rPr lang="es-ES" i="0" dirty="0" smtClean="0"/>
              <a:t>Obsahuje 15 696 hexametrových veršov </a:t>
            </a:r>
            <a:r>
              <a:rPr lang="sk-SK" i="0" dirty="0" smtClean="0"/>
              <a:t> </a:t>
            </a:r>
          </a:p>
          <a:p>
            <a:endParaRPr lang="sk-SK" i="0" dirty="0"/>
          </a:p>
        </p:txBody>
      </p:sp>
      <p:sp>
        <p:nvSpPr>
          <p:cNvPr id="7" name="Obdĺžnik 6"/>
          <p:cNvSpPr/>
          <p:nvPr/>
        </p:nvSpPr>
        <p:spPr>
          <a:xfrm>
            <a:off x="4572000" y="357166"/>
            <a:ext cx="3857652" cy="6001643"/>
          </a:xfrm>
          <a:prstGeom prst="rect">
            <a:avLst/>
          </a:prstGeom>
        </p:spPr>
        <p:txBody>
          <a:bodyPr wrap="square">
            <a:spAutoFit/>
          </a:bodyPr>
          <a:lstStyle/>
          <a:p>
            <a:pPr>
              <a:buFont typeface="Wingdings" pitchFamily="2" charset="2"/>
              <a:buChar char="v"/>
            </a:pPr>
            <a:r>
              <a:rPr lang="sk-SK" i="0" u="sng" dirty="0" smtClean="0"/>
              <a:t>Epická šírka </a:t>
            </a:r>
            <a:r>
              <a:rPr lang="sk-SK" i="0" dirty="0" smtClean="0"/>
              <a:t>- množstvo odbočení od hlavného deja, podrobné opisy, doširoka rozvinuté prirovnania – opisy vedľajšieho deja ako napríklad večere, prostredia,....</a:t>
            </a:r>
          </a:p>
          <a:p>
            <a:pPr>
              <a:buFont typeface="Wingdings" pitchFamily="2" charset="2"/>
              <a:buChar char="v"/>
            </a:pPr>
            <a:r>
              <a:rPr lang="sk-SK" i="0" dirty="0" smtClean="0"/>
              <a:t>D</a:t>
            </a:r>
            <a:r>
              <a:rPr lang="sk-SK" i="0" u="sng" dirty="0" smtClean="0"/>
              <a:t>iela pôvodne určené poslucháčom prednášali ho rapsódi </a:t>
            </a:r>
          </a:p>
          <a:p>
            <a:pPr>
              <a:buFont typeface="Wingdings" pitchFamily="2" charset="2"/>
              <a:buChar char="v"/>
            </a:pPr>
            <a:r>
              <a:rPr lang="sk-SK" i="0" u="sng" dirty="0" smtClean="0"/>
              <a:t>Epos má svoju záväznú kompozíciu</a:t>
            </a:r>
            <a:r>
              <a:rPr lang="sk-SK" i="0" dirty="0" smtClean="0"/>
              <a:t>:</a:t>
            </a:r>
          </a:p>
          <a:p>
            <a:pPr marL="342900" indent="-342900">
              <a:buFont typeface="+mj-lt"/>
              <a:buAutoNum type="arabicPeriod"/>
            </a:pPr>
            <a:r>
              <a:rPr lang="sk-SK" i="0" dirty="0" smtClean="0"/>
              <a:t>propozícia = krátke naznačenie deja – naznačenie opisom prostredia a času </a:t>
            </a:r>
          </a:p>
          <a:p>
            <a:pPr marL="342900" indent="-342900">
              <a:buFont typeface="+mj-lt"/>
              <a:buAutoNum type="arabicPeriod"/>
            </a:pPr>
            <a:r>
              <a:rPr lang="sk-SK" i="0" dirty="0" smtClean="0"/>
              <a:t>invokácia = vzývanie múz alebo bohov</a:t>
            </a:r>
          </a:p>
          <a:p>
            <a:pPr marL="342900" indent="-342900">
              <a:buFont typeface="+mj-lt"/>
              <a:buAutoNum type="arabicPeriod"/>
            </a:pPr>
            <a:r>
              <a:rPr lang="sk-SK" i="0" dirty="0" smtClean="0"/>
              <a:t>enumerácia = predstavovanie bojovníkov, resp. postáv</a:t>
            </a:r>
          </a:p>
          <a:p>
            <a:r>
              <a:rPr lang="sk-SK" i="0" dirty="0" smtClean="0"/>
              <a:t>opis boja, predovšetkým opis hlavnej bitky – hlavná bitka a predstavenie Achilla, Agamemnóna, Priamosa a Menelaa </a:t>
            </a:r>
          </a:p>
          <a:p>
            <a:r>
              <a:rPr lang="sk-SK" i="0" dirty="0" smtClean="0"/>
              <a:t>4.    deus ex machina = zásah bohov do deja – zásah boha Apolóna, Zeus, Aténa,....</a:t>
            </a:r>
          </a:p>
          <a:p>
            <a:r>
              <a:rPr lang="sk-SK" i="0" dirty="0" smtClean="0"/>
              <a:t>5.    ovplyvnenie udalosti zázračnými prvkami bez zásahu bohov </a:t>
            </a:r>
          </a:p>
          <a:p>
            <a:r>
              <a:rPr lang="sk-SK" i="0" dirty="0" smtClean="0"/>
              <a:t>6.    epizódy = opis vedľajších udalostí – plavby na mori, večera, </a:t>
            </a:r>
          </a:p>
          <a:p>
            <a:r>
              <a:rPr lang="sk-SK" i="0" dirty="0" smtClean="0"/>
              <a:t>7.    peronácia = záver, zakončenie príbehu s dôrazom na poučenie – epos končí smrťou Hektora a nakoniec aj Achilla</a:t>
            </a:r>
          </a:p>
        </p:txBody>
      </p:sp>
      <p:pic>
        <p:nvPicPr>
          <p:cNvPr id="24582" name="Picture 6" descr="http://www.schnittberichte.com/www/SBs/4410/b_cover2.jpg"/>
          <p:cNvPicPr>
            <a:picLocks noChangeAspect="1" noChangeArrowheads="1"/>
          </p:cNvPicPr>
          <p:nvPr/>
        </p:nvPicPr>
        <p:blipFill>
          <a:blip r:embed="rId3"/>
          <a:srcRect/>
          <a:stretch>
            <a:fillRect/>
          </a:stretch>
        </p:blipFill>
        <p:spPr bwMode="auto">
          <a:xfrm>
            <a:off x="482383" y="4143380"/>
            <a:ext cx="3881962" cy="2214578"/>
          </a:xfrm>
          <a:prstGeom prst="rect">
            <a:avLst/>
          </a:prstGeom>
          <a:noFill/>
        </p:spPr>
      </p:pic>
    </p:spTree>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obsahu 2"/>
          <p:cNvSpPr>
            <a:spLocks noGrp="1"/>
          </p:cNvSpPr>
          <p:nvPr>
            <p:ph idx="1"/>
          </p:nvPr>
        </p:nvSpPr>
        <p:spPr/>
        <p:txBody>
          <a:bodyPr/>
          <a:lstStyle/>
          <a:p>
            <a:endParaRPr lang="sk-SK" dirty="0"/>
          </a:p>
        </p:txBody>
      </p:sp>
      <p:pic>
        <p:nvPicPr>
          <p:cNvPr id="4"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BlokTextu 4"/>
          <p:cNvSpPr txBox="1"/>
          <p:nvPr/>
        </p:nvSpPr>
        <p:spPr>
          <a:xfrm>
            <a:off x="428596" y="357166"/>
            <a:ext cx="4143404" cy="584775"/>
          </a:xfrm>
          <a:prstGeom prst="rect">
            <a:avLst/>
          </a:prstGeom>
          <a:noFill/>
        </p:spPr>
        <p:txBody>
          <a:bodyPr wrap="square" rtlCol="0">
            <a:spAutoFit/>
          </a:bodyPr>
          <a:lstStyle/>
          <a:p>
            <a:r>
              <a:rPr lang="sk-SK" sz="3200" b="1" i="0" dirty="0" smtClean="0">
                <a:latin typeface="Segoe Script" pitchFamily="34" charset="0"/>
              </a:rPr>
              <a:t>VII. Obsah </a:t>
            </a:r>
            <a:endParaRPr lang="sk-SK" sz="3200" b="1" i="0" dirty="0">
              <a:latin typeface="Segoe Script" pitchFamily="34" charset="0"/>
            </a:endParaRPr>
          </a:p>
        </p:txBody>
      </p:sp>
      <p:sp>
        <p:nvSpPr>
          <p:cNvPr id="6" name="BlokTextu 5"/>
          <p:cNvSpPr txBox="1"/>
          <p:nvPr/>
        </p:nvSpPr>
        <p:spPr>
          <a:xfrm>
            <a:off x="714348" y="857232"/>
            <a:ext cx="3571900" cy="5755422"/>
          </a:xfrm>
          <a:prstGeom prst="rect">
            <a:avLst/>
          </a:prstGeom>
          <a:noFill/>
        </p:spPr>
        <p:txBody>
          <a:bodyPr wrap="square" rtlCol="0">
            <a:spAutoFit/>
          </a:bodyPr>
          <a:lstStyle/>
          <a:p>
            <a:r>
              <a:rPr lang="sk-SK" i="0" dirty="0" smtClean="0"/>
              <a:t>Iliada sa začína tým, že do tábora Achájcov prichádza Chrýsés po svoju dcéru, ktorú mu achájske vojsko vzalo ako vojnovú korisť. To dievča mal sám vodca mužstva, mocný Agamemnón. Jej otec sa prechádzal po pláži a a modlil sa k Apolónovi ten ho vyslyšal a zoslal na nich 9 dňový mor potom Achilles  rozhodol že ju prepustia. No to Agamemnóna rozhnevalo a pohádal sa s Achillom a chcel inú ženu ako náhradu nato sa Achilles nahneval a prestal ho brať ako kráľa.  Keďže veštba predpovedala skazu tak Parisa skryli do hôr ale od sa vrátil za pomoci bohýň a býval ďalej na hrade. Menelaos s Agamemnónom vyhlásili Tróji vojnu keďže Paris uniesol Helenu. Vojna trvala 10 rokov Trójania sa báli Achilla preto sa stiahli za hradby, keď už Achilles nechcel bojovať tak si od neho Patroklos opýtal jeho zbroj no nakoniec ho zabil Hektor keďže si myslel že je to Achilles. </a:t>
            </a:r>
            <a:endParaRPr lang="sk-SK" i="0" dirty="0"/>
          </a:p>
        </p:txBody>
      </p:sp>
      <p:sp>
        <p:nvSpPr>
          <p:cNvPr id="7" name="Obdĺžnik 6"/>
          <p:cNvSpPr/>
          <p:nvPr/>
        </p:nvSpPr>
        <p:spPr>
          <a:xfrm>
            <a:off x="4714876" y="3429000"/>
            <a:ext cx="3643338" cy="3046988"/>
          </a:xfrm>
          <a:prstGeom prst="rect">
            <a:avLst/>
          </a:prstGeom>
        </p:spPr>
        <p:txBody>
          <a:bodyPr wrap="square">
            <a:spAutoFit/>
          </a:bodyPr>
          <a:lstStyle/>
          <a:p>
            <a:r>
              <a:rPr lang="sk-SK" i="0" dirty="0" smtClean="0"/>
              <a:t>Zmorený Achilles sa znova pustil do boja zabil </a:t>
            </a:r>
            <a:r>
              <a:rPr lang="sk-SK" i="0" dirty="0" err="1" smtClean="0"/>
              <a:t>Hektora</a:t>
            </a:r>
            <a:r>
              <a:rPr lang="sk-SK" i="0" dirty="0" smtClean="0"/>
              <a:t>. Napokon Odysseus vymyslel lesť. Postavili veľkého dreveného koňa, do ktorého sa schovali najväčší grécki hrdinovia a ostatní odišli.  Trójania si mysleli, že je po vojne a koňa brali ako dar, lenže keď spali, Gréci povyskakovali z koňa a celú Tróju pobili. Menelaos si Helenu vzal späť do vlasti, vojna sa skončila, no nikomu nepriniesla dobro. </a:t>
            </a:r>
          </a:p>
          <a:p>
            <a:r>
              <a:rPr lang="sk-SK" i="0" dirty="0" smtClean="0"/>
              <a:t>Homérova Iliada končí tým že Parisov šíp zasiahne Achilla do päty a a on zomrie. </a:t>
            </a:r>
            <a:endParaRPr lang="sk-SK" dirty="0"/>
          </a:p>
        </p:txBody>
      </p:sp>
      <p:pic>
        <p:nvPicPr>
          <p:cNvPr id="25602" name="Picture 2" descr="http://studentski.hr/system/pictures/images/x/original/4aea779741e5198ae3fd57e22f2724dca11df681.jpg?1440585176"/>
          <p:cNvPicPr>
            <a:picLocks noChangeAspect="1" noChangeArrowheads="1"/>
          </p:cNvPicPr>
          <p:nvPr/>
        </p:nvPicPr>
        <p:blipFill>
          <a:blip r:embed="rId3"/>
          <a:srcRect/>
          <a:stretch>
            <a:fillRect/>
          </a:stretch>
        </p:blipFill>
        <p:spPr bwMode="auto">
          <a:xfrm>
            <a:off x="4643438" y="428604"/>
            <a:ext cx="3857652" cy="2857520"/>
          </a:xfrm>
          <a:prstGeom prst="rect">
            <a:avLst/>
          </a:prstGeom>
          <a:noFill/>
        </p:spPr>
      </p:pic>
    </p:spTree>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obsahu 2"/>
          <p:cNvSpPr>
            <a:spLocks noGrp="1"/>
          </p:cNvSpPr>
          <p:nvPr>
            <p:ph idx="1"/>
          </p:nvPr>
        </p:nvSpPr>
        <p:spPr/>
        <p:txBody>
          <a:bodyPr/>
          <a:lstStyle/>
          <a:p>
            <a:endParaRPr lang="sk-SK" dirty="0"/>
          </a:p>
        </p:txBody>
      </p:sp>
      <p:pic>
        <p:nvPicPr>
          <p:cNvPr id="4"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BlokTextu 4"/>
          <p:cNvSpPr txBox="1"/>
          <p:nvPr/>
        </p:nvSpPr>
        <p:spPr>
          <a:xfrm>
            <a:off x="428596" y="500042"/>
            <a:ext cx="4071966" cy="584775"/>
          </a:xfrm>
          <a:prstGeom prst="rect">
            <a:avLst/>
          </a:prstGeom>
          <a:noFill/>
        </p:spPr>
        <p:txBody>
          <a:bodyPr wrap="square" rtlCol="0">
            <a:spAutoFit/>
          </a:bodyPr>
          <a:lstStyle/>
          <a:p>
            <a:r>
              <a:rPr lang="sk-SK" sz="3200" b="1" i="0" dirty="0" smtClean="0">
                <a:latin typeface="Segoe Script" pitchFamily="34" charset="0"/>
              </a:rPr>
              <a:t>IX. Frazeologizmy </a:t>
            </a:r>
            <a:endParaRPr lang="sk-SK" sz="3200" b="1" i="0" dirty="0">
              <a:latin typeface="Segoe Script" pitchFamily="34" charset="0"/>
            </a:endParaRPr>
          </a:p>
        </p:txBody>
      </p:sp>
      <p:sp>
        <p:nvSpPr>
          <p:cNvPr id="7" name="BlokTextu 6"/>
          <p:cNvSpPr txBox="1"/>
          <p:nvPr/>
        </p:nvSpPr>
        <p:spPr>
          <a:xfrm>
            <a:off x="785786" y="1142984"/>
            <a:ext cx="3500462" cy="1569660"/>
          </a:xfrm>
          <a:prstGeom prst="rect">
            <a:avLst/>
          </a:prstGeom>
          <a:noFill/>
        </p:spPr>
        <p:txBody>
          <a:bodyPr wrap="square" rtlCol="0">
            <a:spAutoFit/>
          </a:bodyPr>
          <a:lstStyle/>
          <a:p>
            <a:r>
              <a:rPr lang="sk-SK" i="0" dirty="0" smtClean="0"/>
              <a:t>1. Achillova päta – ustálené slovné spojenie ktoré označuje zraniteľné miesto podľa Achilla ktorý bol namočený v rieke ktorá ho spravila nezraniteľným len pätu mu matka nenamočila. </a:t>
            </a:r>
            <a:endParaRPr lang="sk-SK" i="0" dirty="0"/>
          </a:p>
        </p:txBody>
      </p:sp>
      <p:sp>
        <p:nvSpPr>
          <p:cNvPr id="8" name="BlokTextu 7"/>
          <p:cNvSpPr txBox="1"/>
          <p:nvPr/>
        </p:nvSpPr>
        <p:spPr>
          <a:xfrm>
            <a:off x="714348" y="4143380"/>
            <a:ext cx="3357586" cy="2062103"/>
          </a:xfrm>
          <a:prstGeom prst="rect">
            <a:avLst/>
          </a:prstGeom>
          <a:noFill/>
        </p:spPr>
        <p:txBody>
          <a:bodyPr wrap="square" rtlCol="0">
            <a:spAutoFit/>
          </a:bodyPr>
          <a:lstStyle/>
          <a:p>
            <a:r>
              <a:rPr lang="sk-SK" dirty="0" smtClean="0"/>
              <a:t>2. Jablko sváru- </a:t>
            </a:r>
            <a:r>
              <a:rPr lang="sk-SK" i="0" dirty="0" smtClean="0"/>
              <a:t>ustálené slovné spojenie ktoré označuje niečo čo zapríčinilo nehodu či nepriateľstvo, vzišlo to z toho že Parisova matka mala sen a videla že Paris im prinesie skazu. Parisa  Héra, Afrodiat a Aténa nahovorili na zlú vec a to sa stalo zlatým jablkom (jablkom sváru). </a:t>
            </a:r>
            <a:r>
              <a:rPr lang="sk-SK" dirty="0" smtClean="0"/>
              <a:t> </a:t>
            </a:r>
            <a:endParaRPr lang="sk-SK" dirty="0"/>
          </a:p>
        </p:txBody>
      </p:sp>
      <p:sp>
        <p:nvSpPr>
          <p:cNvPr id="9" name="BlokTextu 8"/>
          <p:cNvSpPr txBox="1"/>
          <p:nvPr/>
        </p:nvSpPr>
        <p:spPr>
          <a:xfrm>
            <a:off x="4786314" y="2786058"/>
            <a:ext cx="3643338" cy="1323439"/>
          </a:xfrm>
          <a:prstGeom prst="rect">
            <a:avLst/>
          </a:prstGeom>
          <a:noFill/>
        </p:spPr>
        <p:txBody>
          <a:bodyPr wrap="square" rtlCol="0">
            <a:spAutoFit/>
          </a:bodyPr>
          <a:lstStyle/>
          <a:p>
            <a:r>
              <a:rPr lang="sk-SK" dirty="0" smtClean="0"/>
              <a:t>3. Trójsky kôň - </a:t>
            </a:r>
            <a:r>
              <a:rPr lang="sk-SK" i="0" dirty="0" smtClean="0"/>
              <a:t>ustálené slovné spojenie ktoré označuje podvod alebo klamstvo, vzniklo keď Odyseus postavil trójskeho koňa na oklamanie aby sa Sparťania do troje. </a:t>
            </a:r>
            <a:r>
              <a:rPr lang="sk-SK" dirty="0" smtClean="0"/>
              <a:t> </a:t>
            </a:r>
            <a:endParaRPr lang="sk-SK" dirty="0"/>
          </a:p>
        </p:txBody>
      </p:sp>
      <p:pic>
        <p:nvPicPr>
          <p:cNvPr id="28674" name="Picture 2" descr="http://st.depositphotos.com/1024768/3358/v/950/depositphotos_33580165-achilles-heel-cartoon-illustration.jpg"/>
          <p:cNvPicPr>
            <a:picLocks noChangeAspect="1" noChangeArrowheads="1"/>
          </p:cNvPicPr>
          <p:nvPr/>
        </p:nvPicPr>
        <p:blipFill>
          <a:blip r:embed="rId3"/>
          <a:srcRect/>
          <a:stretch>
            <a:fillRect/>
          </a:stretch>
        </p:blipFill>
        <p:spPr bwMode="auto">
          <a:xfrm>
            <a:off x="714348" y="2643182"/>
            <a:ext cx="3500462" cy="1357322"/>
          </a:xfrm>
          <a:prstGeom prst="rect">
            <a:avLst/>
          </a:prstGeom>
          <a:noFill/>
        </p:spPr>
      </p:pic>
      <p:pic>
        <p:nvPicPr>
          <p:cNvPr id="28676" name="Picture 4" descr="http://atominfo.cz/wp-content/uploads/2010/12/jabloko__razdora.jpg"/>
          <p:cNvPicPr>
            <a:picLocks noChangeAspect="1" noChangeArrowheads="1"/>
          </p:cNvPicPr>
          <p:nvPr/>
        </p:nvPicPr>
        <p:blipFill>
          <a:blip r:embed="rId4" cstate="print"/>
          <a:srcRect/>
          <a:stretch>
            <a:fillRect/>
          </a:stretch>
        </p:blipFill>
        <p:spPr bwMode="auto">
          <a:xfrm>
            <a:off x="4857752" y="428604"/>
            <a:ext cx="3429024" cy="2214578"/>
          </a:xfrm>
          <a:prstGeom prst="rect">
            <a:avLst/>
          </a:prstGeom>
          <a:noFill/>
        </p:spPr>
      </p:pic>
      <p:pic>
        <p:nvPicPr>
          <p:cNvPr id="28678" name="Picture 6" descr="http://www.pbs.org/wnet/secrets/files/2015/09/sade-trojan-promo-mez.jpg"/>
          <p:cNvPicPr>
            <a:picLocks noChangeAspect="1" noChangeArrowheads="1"/>
          </p:cNvPicPr>
          <p:nvPr/>
        </p:nvPicPr>
        <p:blipFill>
          <a:blip r:embed="rId5" cstate="print"/>
          <a:srcRect/>
          <a:stretch>
            <a:fillRect/>
          </a:stretch>
        </p:blipFill>
        <p:spPr bwMode="auto">
          <a:xfrm>
            <a:off x="4786314" y="4143380"/>
            <a:ext cx="3564408" cy="2004980"/>
          </a:xfrm>
          <a:prstGeom prst="rect">
            <a:avLst/>
          </a:prstGeom>
          <a:noFill/>
        </p:spPr>
      </p:pic>
    </p:spTree>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obsahu 2"/>
          <p:cNvSpPr>
            <a:spLocks noGrp="1"/>
          </p:cNvSpPr>
          <p:nvPr>
            <p:ph idx="1"/>
          </p:nvPr>
        </p:nvSpPr>
        <p:spPr/>
        <p:txBody>
          <a:bodyPr/>
          <a:lstStyle/>
          <a:p>
            <a:endParaRPr lang="sk-SK" dirty="0"/>
          </a:p>
        </p:txBody>
      </p:sp>
      <p:pic>
        <p:nvPicPr>
          <p:cNvPr id="4"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BlokTextu 5"/>
          <p:cNvSpPr txBox="1"/>
          <p:nvPr/>
        </p:nvSpPr>
        <p:spPr>
          <a:xfrm>
            <a:off x="714348" y="571480"/>
            <a:ext cx="3571900" cy="1323439"/>
          </a:xfrm>
          <a:prstGeom prst="rect">
            <a:avLst/>
          </a:prstGeom>
          <a:noFill/>
        </p:spPr>
        <p:txBody>
          <a:bodyPr wrap="square" rtlCol="0">
            <a:spAutoFit/>
          </a:bodyPr>
          <a:lstStyle/>
          <a:p>
            <a:r>
              <a:rPr lang="sk-SK" dirty="0" smtClean="0"/>
              <a:t>4. Danajský dar - </a:t>
            </a:r>
            <a:r>
              <a:rPr lang="sk-SK" i="0" dirty="0" smtClean="0"/>
              <a:t>ustálené slovné spojenie ktoré označuje dar ktorý prináša škodu a zlo, vzniklo to keď  Trójania dostali trójskeho koňa to bol pre nich danajský dar. </a:t>
            </a:r>
            <a:r>
              <a:rPr lang="sk-SK" dirty="0" smtClean="0"/>
              <a:t> </a:t>
            </a:r>
            <a:endParaRPr lang="sk-SK" dirty="0"/>
          </a:p>
        </p:txBody>
      </p:sp>
      <p:sp>
        <p:nvSpPr>
          <p:cNvPr id="7" name="Obdĺžnik 6"/>
          <p:cNvSpPr/>
          <p:nvPr/>
        </p:nvSpPr>
        <p:spPr>
          <a:xfrm>
            <a:off x="857224" y="4143380"/>
            <a:ext cx="3143256" cy="2062103"/>
          </a:xfrm>
          <a:prstGeom prst="rect">
            <a:avLst/>
          </a:prstGeom>
        </p:spPr>
        <p:txBody>
          <a:bodyPr wrap="square">
            <a:spAutoFit/>
          </a:bodyPr>
          <a:lstStyle/>
          <a:p>
            <a:r>
              <a:rPr lang="sk-SK" i="0" dirty="0" smtClean="0"/>
              <a:t>5.Damoklov meč je ustálené slovné spojenie ,používa sa pre vyjadrenie situácie, kedy človek nemá byť pokojný či ľahostajný, keď ho čaká niečo, na čom záleží – a čo nemusí skončiť len dobre. Vyjadruje tiež aj stav nebezpečím ohrozeného šťastia.</a:t>
            </a:r>
            <a:endParaRPr lang="sk-SK" dirty="0"/>
          </a:p>
        </p:txBody>
      </p:sp>
      <p:sp>
        <p:nvSpPr>
          <p:cNvPr id="8" name="BlokTextu 7"/>
          <p:cNvSpPr txBox="1"/>
          <p:nvPr/>
        </p:nvSpPr>
        <p:spPr>
          <a:xfrm>
            <a:off x="4714876" y="3143248"/>
            <a:ext cx="3786214" cy="1323439"/>
          </a:xfrm>
          <a:prstGeom prst="rect">
            <a:avLst/>
          </a:prstGeom>
          <a:noFill/>
        </p:spPr>
        <p:txBody>
          <a:bodyPr wrap="square" rtlCol="0">
            <a:spAutoFit/>
          </a:bodyPr>
          <a:lstStyle/>
          <a:p>
            <a:r>
              <a:rPr lang="sk-SK" dirty="0" smtClean="0"/>
              <a:t>6. Sizyfovská práca - </a:t>
            </a:r>
            <a:r>
              <a:rPr lang="sk-SK" i="0" dirty="0" smtClean="0"/>
              <a:t>ustálené slovné spojenie ktoré označuje ťažkú a namáhavú prácu, vzniklo keď sizyfos oklamal bohov aj smrť a oni mu udelili trest musel do kopca tlačiť kameň ktorý mu stále aj tak spadol. </a:t>
            </a:r>
            <a:endParaRPr lang="sk-SK" dirty="0"/>
          </a:p>
        </p:txBody>
      </p:sp>
      <p:pic>
        <p:nvPicPr>
          <p:cNvPr id="27650" name="Picture 2" descr="http://img.mf.cz/655/615/2-reklama.jpg"/>
          <p:cNvPicPr>
            <a:picLocks noChangeAspect="1" noChangeArrowheads="1"/>
          </p:cNvPicPr>
          <p:nvPr/>
        </p:nvPicPr>
        <p:blipFill>
          <a:blip r:embed="rId3"/>
          <a:srcRect/>
          <a:stretch>
            <a:fillRect/>
          </a:stretch>
        </p:blipFill>
        <p:spPr bwMode="auto">
          <a:xfrm>
            <a:off x="928662" y="1928802"/>
            <a:ext cx="3524239" cy="2088194"/>
          </a:xfrm>
          <a:prstGeom prst="rect">
            <a:avLst/>
          </a:prstGeom>
          <a:noFill/>
        </p:spPr>
      </p:pic>
      <p:pic>
        <p:nvPicPr>
          <p:cNvPr id="27652" name="Picture 4" descr="https://upload.wikimedia.org/wikipedia/commons/thumb/b/b6/WestallDamocles.JPG/220px-WestallDamocles.JPG"/>
          <p:cNvPicPr>
            <a:picLocks noChangeAspect="1" noChangeArrowheads="1"/>
          </p:cNvPicPr>
          <p:nvPr/>
        </p:nvPicPr>
        <p:blipFill>
          <a:blip r:embed="rId4"/>
          <a:srcRect/>
          <a:stretch>
            <a:fillRect/>
          </a:stretch>
        </p:blipFill>
        <p:spPr bwMode="auto">
          <a:xfrm>
            <a:off x="5214942" y="428604"/>
            <a:ext cx="2452690" cy="2638426"/>
          </a:xfrm>
          <a:prstGeom prst="rect">
            <a:avLst/>
          </a:prstGeom>
          <a:noFill/>
        </p:spPr>
      </p:pic>
      <p:pic>
        <p:nvPicPr>
          <p:cNvPr id="27654" name="Picture 6" descr="http://www.ipaslovakia.sk/files/7392-mmm?img_w=400"/>
          <p:cNvPicPr>
            <a:picLocks noChangeAspect="1" noChangeArrowheads="1"/>
          </p:cNvPicPr>
          <p:nvPr/>
        </p:nvPicPr>
        <p:blipFill>
          <a:blip r:embed="rId5"/>
          <a:srcRect/>
          <a:stretch>
            <a:fillRect/>
          </a:stretch>
        </p:blipFill>
        <p:spPr bwMode="auto">
          <a:xfrm>
            <a:off x="4714876" y="4357694"/>
            <a:ext cx="3810000" cy="2209801"/>
          </a:xfrm>
          <a:prstGeom prst="rect">
            <a:avLst/>
          </a:prstGeom>
          <a:noFill/>
        </p:spPr>
      </p:pic>
    </p:spTree>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endParaRPr lang="sk-SK"/>
          </a:p>
        </p:txBody>
      </p:sp>
      <p:pic>
        <p:nvPicPr>
          <p:cNvPr id="4"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BlokTextu 4"/>
          <p:cNvSpPr txBox="1"/>
          <p:nvPr/>
        </p:nvSpPr>
        <p:spPr>
          <a:xfrm>
            <a:off x="357158" y="642918"/>
            <a:ext cx="4143404" cy="584775"/>
          </a:xfrm>
          <a:prstGeom prst="rect">
            <a:avLst/>
          </a:prstGeom>
          <a:noFill/>
        </p:spPr>
        <p:txBody>
          <a:bodyPr wrap="square" rtlCol="0">
            <a:spAutoFit/>
          </a:bodyPr>
          <a:lstStyle/>
          <a:p>
            <a:r>
              <a:rPr lang="sk-SK" sz="3200" b="1" i="0" dirty="0" smtClean="0">
                <a:latin typeface="Segoe Script" pitchFamily="34" charset="0"/>
              </a:rPr>
              <a:t>X. Môj názor </a:t>
            </a:r>
            <a:endParaRPr lang="sk-SK" sz="3200" b="1" i="0" dirty="0">
              <a:latin typeface="Segoe Script" pitchFamily="34" charset="0"/>
            </a:endParaRPr>
          </a:p>
        </p:txBody>
      </p:sp>
      <p:sp>
        <p:nvSpPr>
          <p:cNvPr id="7" name="BlokTextu 6"/>
          <p:cNvSpPr txBox="1"/>
          <p:nvPr/>
        </p:nvSpPr>
        <p:spPr>
          <a:xfrm>
            <a:off x="571472" y="1357298"/>
            <a:ext cx="3786214" cy="5062924"/>
          </a:xfrm>
          <a:prstGeom prst="rect">
            <a:avLst/>
          </a:prstGeom>
          <a:noFill/>
        </p:spPr>
        <p:txBody>
          <a:bodyPr wrap="square" rtlCol="0">
            <a:spAutoFit/>
          </a:bodyPr>
          <a:lstStyle/>
          <a:p>
            <a:r>
              <a:rPr lang="sk-SK" sz="1700" i="0" dirty="0" smtClean="0"/>
              <a:t>Podľa mňa je dielo veľmi náročné na čítanie keďže je vo veršovanej forme oveľa viac sa mi páči prerozprávaná verzia je ľahšie pochopiteľná a zrozumiteľnejšia. Ale na druhej strane vo veršovanej forme to má tiež svoje čaro pretože tým že to nie je jednoduché na čítanie sa viac sústredíme na text a uvažujeme o ňom.  V epose sa mi nepáčia veľmi rozsiahle a ešte k tomu zložito napísané opisy bitiek. A je tam tiež veľa opisov postáv ktoré sú v mnohých prípadoch dosť nepodstatné ale zato nás nútia pracovať s našou fantáziou a vieme si ich lepšie predstaviť. Celkový príbeh sa mi zo začiatku veľmi páčil pretože bol napínavý a nikdy si nevedel čo bude nasledovať bolo to nepredvídateľné. </a:t>
            </a:r>
            <a:endParaRPr lang="sk-SK" sz="1700" i="0" dirty="0"/>
          </a:p>
        </p:txBody>
      </p:sp>
      <p:sp>
        <p:nvSpPr>
          <p:cNvPr id="8" name="Obdĺžnik 7"/>
          <p:cNvSpPr/>
          <p:nvPr/>
        </p:nvSpPr>
        <p:spPr>
          <a:xfrm>
            <a:off x="4714876" y="2500306"/>
            <a:ext cx="3714776" cy="4016484"/>
          </a:xfrm>
          <a:prstGeom prst="rect">
            <a:avLst/>
          </a:prstGeom>
        </p:spPr>
        <p:txBody>
          <a:bodyPr wrap="square">
            <a:spAutoFit/>
          </a:bodyPr>
          <a:lstStyle/>
          <a:p>
            <a:r>
              <a:rPr lang="sk-SK" sz="1700" i="0" dirty="0" smtClean="0"/>
              <a:t>Koniec eposu ma trošku sklamal čakala som „happy end“ že všetci budú spokojný a šťastný žiť až do smrti. Teraz aspoň viem ako to bolo s Trójskou vojnou, keďže je to jedno z významných historických diel , veľmi sa nezaujímam o dejepis ale toto ma veľmi zaujalo takouto formou. Podľa Homéra boli hrdinami diela hlavne synovia kráľov  a bohov no podľa mňa hrdinami sa stali všetci muži ktorý chceli bojovať za svoju zem a neskrývali sa.  Celkovo sa mi dielo veľmi páči ak keď je už veľmi staré stále to je podľa mňa dielo ktoré by si mal každý raz prečítať. </a:t>
            </a:r>
            <a:endParaRPr lang="sk-SK" sz="1700" dirty="0"/>
          </a:p>
        </p:txBody>
      </p:sp>
      <p:pic>
        <p:nvPicPr>
          <p:cNvPr id="1026" name="Picture 2" descr="http://intertwitter.com/wp-content/uploads/2012/11/Tweet-Like_Button.png"/>
          <p:cNvPicPr>
            <a:picLocks noChangeAspect="1" noChangeArrowheads="1"/>
          </p:cNvPicPr>
          <p:nvPr/>
        </p:nvPicPr>
        <p:blipFill>
          <a:blip r:embed="rId3"/>
          <a:srcRect/>
          <a:stretch>
            <a:fillRect/>
          </a:stretch>
        </p:blipFill>
        <p:spPr bwMode="auto">
          <a:xfrm>
            <a:off x="4929190" y="357166"/>
            <a:ext cx="3429024" cy="2214578"/>
          </a:xfrm>
          <a:prstGeom prst="rect">
            <a:avLst/>
          </a:prstGeom>
          <a:noFill/>
        </p:spPr>
      </p:pic>
    </p:spTree>
  </p:cSld>
  <p:clrMapOvr>
    <a:masterClrMapping/>
  </p:clrMapOvr>
  <p:transition spd="slow">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3" name="Zástupný symbol obsahu 2"/>
          <p:cNvSpPr>
            <a:spLocks noGrp="1"/>
          </p:cNvSpPr>
          <p:nvPr>
            <p:ph idx="1"/>
          </p:nvPr>
        </p:nvSpPr>
        <p:spPr/>
        <p:txBody>
          <a:bodyPr/>
          <a:lstStyle/>
          <a:p>
            <a:endParaRPr lang="sk-SK"/>
          </a:p>
        </p:txBody>
      </p:sp>
      <p:pic>
        <p:nvPicPr>
          <p:cNvPr id="29698" name="Picture 2" descr="http://sd.keepcalm-o-matic.co.uk/i-w600/%C4%8Fakujem-za-pozornos%C5%A5-nejak%C3%A9-ot%C3%A1zky-%C5%BEiadne-super-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link="rId2"/>
          <a:srcRect/>
          <a:tile tx="0" ty="0" sx="100000" sy="100000" flip="none" algn="tl"/>
        </a:blipFill>
        <a:effectLst/>
      </p:bgPr>
    </p:bg>
    <p:spTree>
      <p:nvGrpSpPr>
        <p:cNvPr id="1" name=""/>
        <p:cNvGrpSpPr/>
        <p:nvPr/>
      </p:nvGrpSpPr>
      <p:grpSpPr>
        <a:xfrm>
          <a:off x="0" y="0"/>
          <a:ext cx="0" cy="0"/>
          <a:chOff x="0" y="0"/>
          <a:chExt cx="0" cy="0"/>
        </a:xfrm>
      </p:grpSpPr>
      <p:pic>
        <p:nvPicPr>
          <p:cNvPr id="14337" name="Picture 4" descr="https://s-media-cache-ak0.pinimg.com/736x/af/65/cd/af65cdbdc68f2a1eee8c2ba1d57b1d25.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4338" name="BlokTextu 3"/>
          <p:cNvSpPr txBox="1">
            <a:spLocks noChangeArrowheads="1"/>
          </p:cNvSpPr>
          <p:nvPr/>
        </p:nvSpPr>
        <p:spPr bwMode="auto">
          <a:xfrm>
            <a:off x="428596" y="428604"/>
            <a:ext cx="4070380" cy="1038225"/>
          </a:xfrm>
          <a:prstGeom prst="rect">
            <a:avLst/>
          </a:prstGeom>
          <a:noFill/>
          <a:ln w="9525">
            <a:noFill/>
            <a:miter lim="800000"/>
            <a:headEnd/>
            <a:tailEnd/>
          </a:ln>
        </p:spPr>
        <p:txBody>
          <a:bodyPr wrap="square">
            <a:spAutoFit/>
          </a:bodyPr>
          <a:lstStyle/>
          <a:p>
            <a:r>
              <a:rPr lang="sk-SK" sz="3100" b="1" i="0" dirty="0">
                <a:latin typeface="Segoe Script"/>
              </a:rPr>
              <a:t>I. Charakteristika literatúry </a:t>
            </a:r>
          </a:p>
        </p:txBody>
      </p:sp>
      <p:sp>
        <p:nvSpPr>
          <p:cNvPr id="14339" name="BlokTextu 5"/>
          <p:cNvSpPr txBox="1">
            <a:spLocks noChangeArrowheads="1"/>
          </p:cNvSpPr>
          <p:nvPr/>
        </p:nvSpPr>
        <p:spPr bwMode="auto">
          <a:xfrm>
            <a:off x="684213" y="1484313"/>
            <a:ext cx="3571875" cy="4767262"/>
          </a:xfrm>
          <a:prstGeom prst="rect">
            <a:avLst/>
          </a:prstGeom>
          <a:noFill/>
          <a:ln w="9525">
            <a:noFill/>
            <a:miter lim="800000"/>
            <a:headEnd/>
            <a:tailEnd/>
          </a:ln>
        </p:spPr>
        <p:txBody>
          <a:bodyPr>
            <a:spAutoFit/>
          </a:bodyPr>
          <a:lstStyle/>
          <a:p>
            <a:r>
              <a:rPr lang="sk-SK" b="1" i="0" dirty="0"/>
              <a:t>Tento epos</a:t>
            </a:r>
            <a:r>
              <a:rPr lang="sk-SK" i="0" dirty="0"/>
              <a:t> zaraďujeme do národnej a zároveň do starovekej antickej - gréckej  literatúry. </a:t>
            </a:r>
          </a:p>
          <a:p>
            <a:endParaRPr lang="sk-SK" b="1" i="0" dirty="0"/>
          </a:p>
          <a:p>
            <a:endParaRPr lang="sk-SK" b="1" i="0" dirty="0"/>
          </a:p>
          <a:p>
            <a:endParaRPr lang="sk-SK" b="1" i="0" dirty="0"/>
          </a:p>
          <a:p>
            <a:endParaRPr lang="sk-SK" b="1" i="0" dirty="0"/>
          </a:p>
          <a:p>
            <a:endParaRPr lang="sk-SK" b="1" i="0" dirty="0"/>
          </a:p>
          <a:p>
            <a:endParaRPr lang="sk-SK" b="1" i="0" dirty="0"/>
          </a:p>
          <a:p>
            <a:r>
              <a:rPr lang="sk-SK" b="1" i="0" dirty="0"/>
              <a:t>Staroveká literatúra</a:t>
            </a:r>
            <a:r>
              <a:rPr lang="sk-SK" i="0" dirty="0"/>
              <a:t> vznikla v rokoch 3 000 pred Kr. a vyvíjala sa približne do roku 500. Dôležitým predpokladom pre vznik starovekej literatúry bol vznik písma. Väčšina diel je anonymná a ich témy boli často prebrané, preto sa o starovekej literatúre hovorí často ako o neoriginálnej literatúre. Mnoho pamiatok bolo zachovaných vďaka tradovaniu v ústnej podobe.</a:t>
            </a:r>
            <a:r>
              <a:rPr lang="sk-SK" sz="1800" i="0" dirty="0">
                <a:latin typeface="Arial" charset="0"/>
              </a:rPr>
              <a:t> </a:t>
            </a:r>
          </a:p>
        </p:txBody>
      </p:sp>
      <p:pic>
        <p:nvPicPr>
          <p:cNvPr id="14341" name="Picture 5" descr="grecko4"/>
          <p:cNvPicPr>
            <a:picLocks noChangeAspect="1" noChangeArrowheads="1"/>
          </p:cNvPicPr>
          <p:nvPr/>
        </p:nvPicPr>
        <p:blipFill>
          <a:blip r:embed="rId4" cstate="print"/>
          <a:srcRect/>
          <a:stretch>
            <a:fillRect/>
          </a:stretch>
        </p:blipFill>
        <p:spPr bwMode="auto">
          <a:xfrm>
            <a:off x="1331913" y="2349500"/>
            <a:ext cx="2232025" cy="1284288"/>
          </a:xfrm>
          <a:prstGeom prst="rect">
            <a:avLst/>
          </a:prstGeom>
          <a:noFill/>
        </p:spPr>
      </p:pic>
      <p:sp>
        <p:nvSpPr>
          <p:cNvPr id="14342" name="Rectangle 6"/>
          <p:cNvSpPr>
            <a:spLocks noChangeArrowheads="1"/>
          </p:cNvSpPr>
          <p:nvPr/>
        </p:nvSpPr>
        <p:spPr bwMode="auto">
          <a:xfrm>
            <a:off x="4787900" y="433388"/>
            <a:ext cx="3376613" cy="5989637"/>
          </a:xfrm>
          <a:prstGeom prst="rect">
            <a:avLst/>
          </a:prstGeom>
          <a:noFill/>
          <a:ln w="9525">
            <a:noFill/>
            <a:miter lim="800000"/>
            <a:headEnd/>
            <a:tailEnd/>
          </a:ln>
          <a:effectLst/>
        </p:spPr>
        <p:txBody>
          <a:bodyPr anchor="ctr">
            <a:spAutoFit/>
          </a:bodyPr>
          <a:lstStyle/>
          <a:p>
            <a:r>
              <a:rPr lang="sk-SK" b="1" i="0" dirty="0"/>
              <a:t>Antická literatúra</a:t>
            </a:r>
            <a:r>
              <a:rPr lang="sk-SK" i="0" dirty="0"/>
              <a:t> je základná a najvplyvnejšia etapa vo vývoji európskeho umenia, ktorá je spätá predovšetkým so spoločenským, politickým a kultúrnym životom starovekého Grécka a Ríma. </a:t>
            </a:r>
          </a:p>
          <a:p>
            <a:r>
              <a:rPr lang="sk-SK" i="0" dirty="0"/>
              <a:t>Človek, príroda a bohovia tvoria jednotu. Bohovia majú aj ľudské vlastnosti, ale človek je im podriadený a bezmocný voči ich rozhodnutiu.</a:t>
            </a:r>
          </a:p>
          <a:p>
            <a:r>
              <a:rPr lang="sk-SK" b="1" i="0" dirty="0"/>
              <a:t>Grécka literatúra</a:t>
            </a:r>
            <a:r>
              <a:rPr lang="sk-SK" i="0" dirty="0"/>
              <a:t> je termín používaný pre starogrécku, byzantskú a novo grécku literatúru. Je súčasťou gréckeho umenia a európskej literatúry. Je to najdlhšie písaná európska literatúra, jedna z najstarších a najdlhších svetových literatúr. V gréckom jazyku sa kontinuálne píše od 8. stor. pred Kr. do súčasnosti. Gréci vytvorili skoro všetky známe literárne žánre (komédia, tragédia, epos, lyrika, </a:t>
            </a:r>
          </a:p>
          <a:p>
            <a:r>
              <a:rPr lang="sk-SK" i="0" dirty="0"/>
              <a:t>román, historiografia, vedecká literatúra, cirkevná literatúra). </a:t>
            </a:r>
            <a:r>
              <a:rPr lang="sk-SK" sz="1800" i="0" dirty="0">
                <a:latin typeface="Arial" charset="0"/>
              </a:rPr>
              <a:t> </a:t>
            </a:r>
          </a:p>
        </p:txBody>
      </p:sp>
    </p:spTree>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link="rId2"/>
          <a:srcRect/>
          <a:tile tx="0" ty="0" sx="100000" sy="100000" flip="none" algn="tl"/>
        </a:blipFill>
        <a:effectLst/>
      </p:bgPr>
    </p:bg>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endParaRPr lang="sk-SK" dirty="0" smtClean="0"/>
          </a:p>
        </p:txBody>
      </p:sp>
      <p:sp>
        <p:nvSpPr>
          <p:cNvPr id="15363" name="Rectangle 3"/>
          <p:cNvSpPr>
            <a:spLocks noGrp="1"/>
          </p:cNvSpPr>
          <p:nvPr>
            <p:ph type="body" idx="1"/>
          </p:nvPr>
        </p:nvSpPr>
        <p:spPr/>
        <p:txBody>
          <a:bodyPr/>
          <a:lstStyle/>
          <a:p>
            <a:endParaRPr lang="sk-SK" dirty="0" smtClean="0"/>
          </a:p>
        </p:txBody>
      </p:sp>
      <p:pic>
        <p:nvPicPr>
          <p:cNvPr id="15364" name="Picture 4" descr="https://s-media-cache-ak0.pinimg.com/736x/af/65/cd/af65cdbdc68f2a1eee8c2ba1d57b1d25.jpg"/>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5365" name="Text Box 5"/>
          <p:cNvSpPr txBox="1">
            <a:spLocks noChangeArrowheads="1"/>
          </p:cNvSpPr>
          <p:nvPr/>
        </p:nvSpPr>
        <p:spPr bwMode="auto">
          <a:xfrm>
            <a:off x="468313" y="404813"/>
            <a:ext cx="3959225" cy="565150"/>
          </a:xfrm>
          <a:prstGeom prst="rect">
            <a:avLst/>
          </a:prstGeom>
          <a:noFill/>
          <a:ln w="9525">
            <a:noFill/>
            <a:miter lim="800000"/>
            <a:headEnd/>
            <a:tailEnd/>
          </a:ln>
          <a:effectLst/>
        </p:spPr>
        <p:txBody>
          <a:bodyPr>
            <a:spAutoFit/>
          </a:bodyPr>
          <a:lstStyle/>
          <a:p>
            <a:pPr>
              <a:spcBef>
                <a:spcPct val="50000"/>
              </a:spcBef>
            </a:pPr>
            <a:r>
              <a:rPr lang="sk-SK" sz="3100" b="1" i="0" dirty="0">
                <a:latin typeface="Segoe Script"/>
              </a:rPr>
              <a:t>II. Autor</a:t>
            </a:r>
            <a:r>
              <a:rPr lang="sk-SK" sz="1800" i="0" dirty="0">
                <a:latin typeface="Arial" charset="0"/>
              </a:rPr>
              <a:t> </a:t>
            </a:r>
          </a:p>
        </p:txBody>
      </p:sp>
      <p:sp>
        <p:nvSpPr>
          <p:cNvPr id="15366" name="Text Box 6"/>
          <p:cNvSpPr txBox="1">
            <a:spLocks noChangeArrowheads="1"/>
          </p:cNvSpPr>
          <p:nvPr/>
        </p:nvSpPr>
        <p:spPr bwMode="auto">
          <a:xfrm>
            <a:off x="755650" y="1052513"/>
            <a:ext cx="3311525" cy="3330575"/>
          </a:xfrm>
          <a:prstGeom prst="rect">
            <a:avLst/>
          </a:prstGeom>
          <a:noFill/>
          <a:ln w="9525">
            <a:noFill/>
            <a:miter lim="800000"/>
            <a:headEnd/>
            <a:tailEnd/>
          </a:ln>
          <a:effectLst/>
        </p:spPr>
        <p:txBody>
          <a:bodyPr>
            <a:spAutoFit/>
          </a:bodyPr>
          <a:lstStyle/>
          <a:p>
            <a:r>
              <a:rPr lang="sk-SK" b="1" i="0" dirty="0"/>
              <a:t>Homér</a:t>
            </a:r>
            <a:r>
              <a:rPr lang="sk-SK" i="0" dirty="0"/>
              <a:t> alebo Homéros bol najstarší známy grécky epický básnik, podľa starovekého podania autor eposov Iliada a Odysea – najstarších pamiatok starogréckej mytológie. Obdobie jeho života sa kladie do časového intervalu 12. až 7. stor. pred Kr. Podľa mnohých legiend bol Homér slepý. Jeho diela sú ešte aj dnes vzorom a vrcholom svetovej literatúry.</a:t>
            </a:r>
            <a:r>
              <a:rPr lang="sk-SK" dirty="0"/>
              <a:t> </a:t>
            </a:r>
            <a:endParaRPr lang="sk-SK" i="0" dirty="0"/>
          </a:p>
          <a:p>
            <a:r>
              <a:rPr lang="sk-SK" sz="1800" i="0" dirty="0">
                <a:latin typeface="Arial" charset="0"/>
              </a:rPr>
              <a:t/>
            </a:r>
            <a:br>
              <a:rPr lang="sk-SK" sz="1800" i="0" dirty="0">
                <a:latin typeface="Arial" charset="0"/>
              </a:rPr>
            </a:br>
            <a:endParaRPr lang="sk-SK" sz="1800" i="0" dirty="0">
              <a:latin typeface="Arial" charset="0"/>
            </a:endParaRPr>
          </a:p>
        </p:txBody>
      </p:sp>
      <p:pic>
        <p:nvPicPr>
          <p:cNvPr id="15369" name="Picture 9" descr="homerst"/>
          <p:cNvPicPr>
            <a:picLocks noChangeAspect="1" noChangeArrowheads="1"/>
          </p:cNvPicPr>
          <p:nvPr/>
        </p:nvPicPr>
        <p:blipFill>
          <a:blip r:embed="rId4"/>
          <a:srcRect/>
          <a:stretch>
            <a:fillRect/>
          </a:stretch>
        </p:blipFill>
        <p:spPr bwMode="auto">
          <a:xfrm>
            <a:off x="1116013" y="3860800"/>
            <a:ext cx="2663825" cy="2460625"/>
          </a:xfrm>
          <a:prstGeom prst="rect">
            <a:avLst/>
          </a:prstGeom>
          <a:noFill/>
        </p:spPr>
      </p:pic>
      <p:sp>
        <p:nvSpPr>
          <p:cNvPr id="15370" name="Rectangle 10"/>
          <p:cNvSpPr>
            <a:spLocks noChangeArrowheads="1"/>
          </p:cNvSpPr>
          <p:nvPr/>
        </p:nvSpPr>
        <p:spPr bwMode="auto">
          <a:xfrm>
            <a:off x="4500563" y="549275"/>
            <a:ext cx="3959225" cy="5715000"/>
          </a:xfrm>
          <a:prstGeom prst="rect">
            <a:avLst/>
          </a:prstGeom>
          <a:noFill/>
          <a:ln w="9525">
            <a:noFill/>
            <a:miter lim="800000"/>
            <a:headEnd/>
            <a:tailEnd/>
          </a:ln>
          <a:effectLst/>
        </p:spPr>
        <p:txBody>
          <a:bodyPr anchor="ctr">
            <a:spAutoFit/>
          </a:bodyPr>
          <a:lstStyle/>
          <a:p>
            <a:r>
              <a:rPr lang="sk-SK" i="0" dirty="0"/>
              <a:t>Gréci ho uctievali ako prvého a pôvodného zobrazovateľa gréckeho rodu a jeho božstiev.</a:t>
            </a:r>
            <a:br>
              <a:rPr lang="sk-SK" i="0" dirty="0"/>
            </a:br>
            <a:r>
              <a:rPr lang="sk-SK" i="0" dirty="0"/>
              <a:t>Starí Gréci vnímali Homéra ako veľkého básnika. Pre Goetheho bola Iliada a Odysea nenahraditeľnou inšpiráciou a sotva jestvuje dnes spisovná reč, do ktorej by oba tieto eposy neboli preložené. Starogrécke hrdinské eposy pripisované Homérovi pokladáme za absolútny vrchol svetovej literatúry. Literárna veda ho v istom období pokladala za legendárnu postavu. Dnes sa vedci opäť zhodli na tom, že Homér skutočne žil. Podľa všetkého sa narodil v Smyrne /dnes Izmir, Turecko/ v 9. Storočí pred Kr.</a:t>
            </a:r>
            <a:r>
              <a:rPr lang="sk-SK" dirty="0"/>
              <a:t> </a:t>
            </a:r>
            <a:endParaRPr lang="sk-SK" i="0" dirty="0"/>
          </a:p>
          <a:p>
            <a:r>
              <a:rPr lang="sk-SK" i="0" dirty="0"/>
              <a:t>Niektoré Homérove antické životopisy pripisujú Homérovi okrem dvoch najznámejších eposov aj ďalšie literárne diela. Prevažne ide bezpochyby o diela pripisované mu neprávom. K Homérovmu autorstvu eposov </a:t>
            </a:r>
            <a:r>
              <a:rPr lang="sk-SK" dirty="0"/>
              <a:t>Margites</a:t>
            </a:r>
            <a:r>
              <a:rPr lang="sk-SK" i="0" dirty="0"/>
              <a:t>, </a:t>
            </a:r>
            <a:r>
              <a:rPr lang="sk-SK" dirty="0"/>
              <a:t>Thébais</a:t>
            </a:r>
            <a:r>
              <a:rPr lang="sk-SK" i="0" dirty="0"/>
              <a:t> a </a:t>
            </a:r>
            <a:r>
              <a:rPr lang="sk-SK" dirty="0"/>
              <a:t>Malá Ilias</a:t>
            </a:r>
            <a:r>
              <a:rPr lang="sk-SK" i="0" dirty="0"/>
              <a:t> sa literárni bádatelia priklonili, čo ale nie je možné s istotou dokázať, lebo tieto diela sa stratili.</a:t>
            </a:r>
          </a:p>
        </p:txBody>
      </p:sp>
    </p:spTree>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5" name="Zástupný symbol obsahu 4"/>
          <p:cNvSpPr>
            <a:spLocks noGrp="1"/>
          </p:cNvSpPr>
          <p:nvPr>
            <p:ph idx="1"/>
          </p:nvPr>
        </p:nvSpPr>
        <p:spPr/>
        <p:txBody>
          <a:bodyPr/>
          <a:lstStyle/>
          <a:p>
            <a:endParaRPr lang="sk-SK" dirty="0"/>
          </a:p>
        </p:txBody>
      </p:sp>
      <p:pic>
        <p:nvPicPr>
          <p:cNvPr id="6"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7" name="BlokTextu 6"/>
          <p:cNvSpPr txBox="1"/>
          <p:nvPr/>
        </p:nvSpPr>
        <p:spPr>
          <a:xfrm>
            <a:off x="357158" y="357166"/>
            <a:ext cx="4214842" cy="1046440"/>
          </a:xfrm>
          <a:prstGeom prst="rect">
            <a:avLst/>
          </a:prstGeom>
          <a:noFill/>
        </p:spPr>
        <p:txBody>
          <a:bodyPr wrap="square" rtlCol="0">
            <a:spAutoFit/>
          </a:bodyPr>
          <a:lstStyle/>
          <a:p>
            <a:r>
              <a:rPr lang="sk-SK" sz="3000" b="1" i="0" dirty="0" smtClean="0">
                <a:latin typeface="Segoe Script" pitchFamily="34" charset="0"/>
              </a:rPr>
              <a:t>III. Charakteristika eposu </a:t>
            </a:r>
            <a:endParaRPr lang="sk-SK" sz="3000" b="1" i="0" dirty="0">
              <a:latin typeface="Segoe Script" pitchFamily="34" charset="0"/>
            </a:endParaRPr>
          </a:p>
        </p:txBody>
      </p:sp>
      <p:sp>
        <p:nvSpPr>
          <p:cNvPr id="8" name="BlokTextu 7"/>
          <p:cNvSpPr txBox="1"/>
          <p:nvPr/>
        </p:nvSpPr>
        <p:spPr>
          <a:xfrm>
            <a:off x="642910" y="1348800"/>
            <a:ext cx="3500462" cy="5755422"/>
          </a:xfrm>
          <a:prstGeom prst="rect">
            <a:avLst/>
          </a:prstGeom>
          <a:noFill/>
        </p:spPr>
        <p:txBody>
          <a:bodyPr wrap="square" rtlCol="0">
            <a:spAutoFit/>
          </a:bodyPr>
          <a:lstStyle/>
          <a:p>
            <a:pPr>
              <a:buFont typeface="Wingdings" pitchFamily="2" charset="2"/>
              <a:buChar char="v"/>
            </a:pPr>
            <a:r>
              <a:rPr lang="sk-SK" i="0" u="sng" dirty="0" smtClean="0"/>
              <a:t>Literárny druh</a:t>
            </a:r>
            <a:r>
              <a:rPr lang="sk-SK" i="0" dirty="0" smtClean="0"/>
              <a:t>: jeden z troch základných literárnych druhov</a:t>
            </a:r>
            <a:br>
              <a:rPr lang="sk-SK" i="0" dirty="0" smtClean="0"/>
            </a:br>
            <a:r>
              <a:rPr lang="sk-SK" i="0" dirty="0" smtClean="0"/>
              <a:t>- jej základnou vlastnosťou je, že má dej, rozpráva nejaký príbeh alebo udalosť Môže byť</a:t>
            </a:r>
          </a:p>
          <a:p>
            <a:r>
              <a:rPr lang="sk-SK" i="0" dirty="0" smtClean="0"/>
              <a:t>1.)veršovaná: balada, epos, bájka,</a:t>
            </a:r>
          </a:p>
          <a:p>
            <a:r>
              <a:rPr lang="sk-SK" i="0" dirty="0" smtClean="0"/>
              <a:t>2.)neveršovaná: román, novela a poviedka</a:t>
            </a:r>
          </a:p>
          <a:p>
            <a:pPr>
              <a:buFont typeface="Wingdings" pitchFamily="2" charset="2"/>
              <a:buChar char="v"/>
            </a:pPr>
            <a:r>
              <a:rPr lang="sk-SK" i="0" u="sng" dirty="0" smtClean="0"/>
              <a:t>Literárny žáner</a:t>
            </a:r>
            <a:r>
              <a:rPr lang="sk-SK" dirty="0" smtClean="0"/>
              <a:t>: Hrdinský epos - </a:t>
            </a:r>
            <a:r>
              <a:rPr lang="sk-SK" i="0" dirty="0" smtClean="0"/>
              <a:t> pochádza ešte zo staroveku. Medzi najznámejšie hrdinské eposy patria Epos o Gilgamešovy, Ilias, Odysea. Tieto eposy predpokladali poslucháča a nie čitateľa, preto využívali hlavne rečnícky štýl a jeho prostriedky. Hlavná dejová línia eposu sa sústreďuje okolo hlavného hrdinu, ktorí má mimoriadne vlastnosti a schopnosti, koná mimoriadne a hrdinské činy, udalosti okolo neho aj jeho konanie ovplyvňujú bohovia. </a:t>
            </a:r>
            <a:endParaRPr lang="sk-SK" dirty="0" smtClean="0"/>
          </a:p>
          <a:p>
            <a:endParaRPr lang="sk-SK" i="0" dirty="0" smtClean="0"/>
          </a:p>
          <a:p>
            <a:endParaRPr lang="sk-SK" dirty="0" smtClean="0"/>
          </a:p>
        </p:txBody>
      </p:sp>
      <p:sp>
        <p:nvSpPr>
          <p:cNvPr id="9" name="Obdĺžnik 8"/>
          <p:cNvSpPr/>
          <p:nvPr/>
        </p:nvSpPr>
        <p:spPr>
          <a:xfrm>
            <a:off x="4714876" y="363915"/>
            <a:ext cx="3500462" cy="6247864"/>
          </a:xfrm>
          <a:prstGeom prst="rect">
            <a:avLst/>
          </a:prstGeom>
        </p:spPr>
        <p:txBody>
          <a:bodyPr wrap="square">
            <a:spAutoFit/>
          </a:bodyPr>
          <a:lstStyle/>
          <a:p>
            <a:endParaRPr lang="sk-SK" i="0" u="sng" dirty="0" smtClean="0"/>
          </a:p>
          <a:p>
            <a:pPr>
              <a:buFont typeface="Wingdings" pitchFamily="2" charset="2"/>
              <a:buChar char="v"/>
            </a:pPr>
            <a:r>
              <a:rPr lang="sk-SK" i="0" u="sng" dirty="0" smtClean="0"/>
              <a:t>Téma</a:t>
            </a:r>
            <a:r>
              <a:rPr lang="sk-SK" dirty="0" smtClean="0"/>
              <a:t>:</a:t>
            </a:r>
            <a:r>
              <a:rPr lang="sk-SK" i="0" dirty="0" smtClean="0"/>
              <a:t>  Zaoberá sa vojnou, ktorá vypukla údajne pre únos krásavice Heleny zo Sparty do Tróje. Na tento zločin odpovedal ponížený manžel Menelaos. Básnik však neopisuje celých desať rokov bojov o Tróju, ale iba posledných 51 dní, ktoré dobyvateľom skomplikoval ich hlavný tromf v boji – takmer nezraniteľný hrdina Achilles.</a:t>
            </a:r>
          </a:p>
          <a:p>
            <a:endParaRPr lang="sk-SK" i="0" u="sng" dirty="0" smtClean="0"/>
          </a:p>
          <a:p>
            <a:endParaRPr lang="sk-SK" i="0" u="sng" dirty="0" smtClean="0"/>
          </a:p>
          <a:p>
            <a:endParaRPr lang="sk-SK" i="0" u="sng" dirty="0" smtClean="0"/>
          </a:p>
          <a:p>
            <a:endParaRPr lang="sk-SK" i="0" u="sng" dirty="0" smtClean="0"/>
          </a:p>
          <a:p>
            <a:endParaRPr lang="sk-SK" i="0" u="sng" dirty="0" smtClean="0"/>
          </a:p>
          <a:p>
            <a:endParaRPr lang="sk-SK" i="0" u="sng" dirty="0" smtClean="0"/>
          </a:p>
          <a:p>
            <a:endParaRPr lang="sk-SK" i="0" u="sng" dirty="0" smtClean="0"/>
          </a:p>
          <a:p>
            <a:endParaRPr lang="sk-SK" i="0" u="sng" dirty="0" smtClean="0"/>
          </a:p>
          <a:p>
            <a:endParaRPr lang="sk-SK" i="0" u="sng" dirty="0" smtClean="0"/>
          </a:p>
          <a:p>
            <a:endParaRPr lang="sk-SK" i="0" u="sng" dirty="0" smtClean="0"/>
          </a:p>
          <a:p>
            <a:endParaRPr lang="sk-SK" i="0" u="sng" dirty="0" smtClean="0"/>
          </a:p>
          <a:p>
            <a:pPr>
              <a:buFont typeface="Wingdings" pitchFamily="2" charset="2"/>
              <a:buChar char="v"/>
            </a:pPr>
            <a:r>
              <a:rPr lang="sk-SK" i="0" u="sng" dirty="0" smtClean="0"/>
              <a:t>Čas</a:t>
            </a:r>
            <a:r>
              <a:rPr lang="sk-SK" dirty="0" smtClean="0"/>
              <a:t>: 800 až 750 pred Kr.  </a:t>
            </a:r>
          </a:p>
          <a:p>
            <a:pPr>
              <a:buFont typeface="Wingdings" pitchFamily="2" charset="2"/>
              <a:buChar char="v"/>
            </a:pPr>
            <a:r>
              <a:rPr lang="sk-SK" i="0" u="sng" dirty="0" smtClean="0"/>
              <a:t>Priestor</a:t>
            </a:r>
            <a:r>
              <a:rPr lang="sk-SK" dirty="0" smtClean="0"/>
              <a:t>: Trója miestami Sparta a Mykény  </a:t>
            </a:r>
          </a:p>
          <a:p>
            <a:pPr>
              <a:buFont typeface="Wingdings" pitchFamily="2" charset="2"/>
              <a:buChar char="v"/>
            </a:pPr>
            <a:endParaRPr lang="sk-SK" dirty="0" smtClean="0"/>
          </a:p>
        </p:txBody>
      </p:sp>
      <p:pic>
        <p:nvPicPr>
          <p:cNvPr id="1026" name="Picture 2" descr="http://zoom.iprima.cz/sites/default/files/image_crops/image_620x349/4/372489_soboj-pred-branami-troji_image_620x349.jpg"/>
          <p:cNvPicPr>
            <a:picLocks noChangeAspect="1" noChangeArrowheads="1"/>
          </p:cNvPicPr>
          <p:nvPr/>
        </p:nvPicPr>
        <p:blipFill>
          <a:blip r:embed="rId3"/>
          <a:srcRect/>
          <a:stretch>
            <a:fillRect/>
          </a:stretch>
        </p:blipFill>
        <p:spPr bwMode="auto">
          <a:xfrm>
            <a:off x="4786314" y="2857496"/>
            <a:ext cx="3584426" cy="2537947"/>
          </a:xfrm>
          <a:prstGeom prst="rect">
            <a:avLst/>
          </a:prstGeom>
          <a:noFill/>
        </p:spPr>
      </p:pic>
    </p:spTree>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obsahu 2"/>
          <p:cNvSpPr>
            <a:spLocks noGrp="1"/>
          </p:cNvSpPr>
          <p:nvPr>
            <p:ph idx="1"/>
          </p:nvPr>
        </p:nvSpPr>
        <p:spPr/>
        <p:txBody>
          <a:bodyPr/>
          <a:lstStyle/>
          <a:p>
            <a:endParaRPr lang="sk-SK" dirty="0"/>
          </a:p>
        </p:txBody>
      </p:sp>
      <p:pic>
        <p:nvPicPr>
          <p:cNvPr id="4"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BlokTextu 4"/>
          <p:cNvSpPr txBox="1"/>
          <p:nvPr/>
        </p:nvSpPr>
        <p:spPr>
          <a:xfrm>
            <a:off x="0" y="357166"/>
            <a:ext cx="8501090" cy="584775"/>
          </a:xfrm>
          <a:prstGeom prst="rect">
            <a:avLst/>
          </a:prstGeom>
          <a:noFill/>
        </p:spPr>
        <p:txBody>
          <a:bodyPr wrap="square" rtlCol="0">
            <a:spAutoFit/>
          </a:bodyPr>
          <a:lstStyle/>
          <a:p>
            <a:r>
              <a:rPr lang="sk-SK" sz="3200" b="1" i="0" dirty="0" smtClean="0">
                <a:latin typeface="Segoe Script" pitchFamily="34" charset="0"/>
              </a:rPr>
              <a:t>IV. Postavy hrdinské </a:t>
            </a:r>
            <a:endParaRPr lang="sk-SK" sz="3200" b="1" i="0" dirty="0">
              <a:latin typeface="Segoe Script" pitchFamily="34" charset="0"/>
            </a:endParaRPr>
          </a:p>
        </p:txBody>
      </p:sp>
      <p:sp>
        <p:nvSpPr>
          <p:cNvPr id="26" name="Zaoblený obdĺžnik 25"/>
          <p:cNvSpPr/>
          <p:nvPr/>
        </p:nvSpPr>
        <p:spPr>
          <a:xfrm>
            <a:off x="357158" y="2571744"/>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Paris</a:t>
            </a:r>
          </a:p>
          <a:p>
            <a:pPr algn="ctr"/>
            <a:r>
              <a:rPr lang="sk-SK" sz="2000" dirty="0" smtClean="0">
                <a:ln>
                  <a:solidFill>
                    <a:schemeClr val="tx1"/>
                  </a:solidFill>
                </a:ln>
                <a:solidFill>
                  <a:schemeClr val="tx1"/>
                </a:solidFill>
              </a:rPr>
              <a:t>Syn  </a:t>
            </a:r>
            <a:endParaRPr lang="sk-SK" sz="2000" dirty="0">
              <a:ln>
                <a:solidFill>
                  <a:schemeClr val="tx1"/>
                </a:solidFill>
              </a:ln>
              <a:solidFill>
                <a:schemeClr val="tx1"/>
              </a:solidFill>
            </a:endParaRPr>
          </a:p>
        </p:txBody>
      </p:sp>
      <p:sp>
        <p:nvSpPr>
          <p:cNvPr id="27" name="Zaoblený obdĺžnik 26"/>
          <p:cNvSpPr/>
          <p:nvPr/>
        </p:nvSpPr>
        <p:spPr>
          <a:xfrm>
            <a:off x="2500298" y="3714752"/>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Hektor</a:t>
            </a:r>
          </a:p>
          <a:p>
            <a:pPr algn="ctr"/>
            <a:r>
              <a:rPr lang="sk-SK" sz="2000" dirty="0" smtClean="0">
                <a:ln>
                  <a:solidFill>
                    <a:schemeClr val="tx1"/>
                  </a:solidFill>
                </a:ln>
                <a:solidFill>
                  <a:schemeClr val="tx1"/>
                </a:solidFill>
              </a:rPr>
              <a:t>Najstarší syn  </a:t>
            </a:r>
            <a:endParaRPr lang="sk-SK" sz="2000" dirty="0">
              <a:ln>
                <a:solidFill>
                  <a:schemeClr val="tx1"/>
                </a:solidFill>
              </a:ln>
              <a:solidFill>
                <a:schemeClr val="tx1"/>
              </a:solidFill>
            </a:endParaRPr>
          </a:p>
        </p:txBody>
      </p:sp>
      <p:sp>
        <p:nvSpPr>
          <p:cNvPr id="28" name="Zaoblený obdĺžnik 27"/>
          <p:cNvSpPr/>
          <p:nvPr/>
        </p:nvSpPr>
        <p:spPr>
          <a:xfrm>
            <a:off x="2285984" y="1142984"/>
            <a:ext cx="4286280"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Priamos + Hekaba </a:t>
            </a:r>
          </a:p>
          <a:p>
            <a:pPr algn="ctr"/>
            <a:r>
              <a:rPr lang="sk-SK" sz="2000" dirty="0" smtClean="0">
                <a:ln>
                  <a:solidFill>
                    <a:schemeClr val="tx1"/>
                  </a:solidFill>
                </a:ln>
                <a:solidFill>
                  <a:schemeClr val="tx1"/>
                </a:solidFill>
              </a:rPr>
              <a:t>Trójsky kráľ        Manželka </a:t>
            </a:r>
            <a:endParaRPr lang="sk-SK" sz="2000" dirty="0">
              <a:ln>
                <a:solidFill>
                  <a:schemeClr val="tx1"/>
                </a:solidFill>
              </a:ln>
              <a:solidFill>
                <a:schemeClr val="tx1"/>
              </a:solidFill>
            </a:endParaRPr>
          </a:p>
        </p:txBody>
      </p:sp>
      <p:sp>
        <p:nvSpPr>
          <p:cNvPr id="29" name="Zaoblený obdĺžnik 28"/>
          <p:cNvSpPr/>
          <p:nvPr/>
        </p:nvSpPr>
        <p:spPr>
          <a:xfrm>
            <a:off x="357158" y="3714752"/>
            <a:ext cx="2143140"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Andromáche</a:t>
            </a:r>
          </a:p>
          <a:p>
            <a:pPr algn="ctr"/>
            <a:r>
              <a:rPr lang="sk-SK" sz="2000" dirty="0" smtClean="0">
                <a:ln>
                  <a:solidFill>
                    <a:schemeClr val="tx1"/>
                  </a:solidFill>
                </a:ln>
                <a:solidFill>
                  <a:schemeClr val="tx1"/>
                </a:solidFill>
              </a:rPr>
              <a:t>Manželka </a:t>
            </a:r>
            <a:endParaRPr lang="sk-SK" sz="2000" dirty="0">
              <a:ln>
                <a:solidFill>
                  <a:schemeClr val="tx1"/>
                </a:solidFill>
              </a:ln>
              <a:solidFill>
                <a:schemeClr val="tx1"/>
              </a:solidFill>
            </a:endParaRPr>
          </a:p>
        </p:txBody>
      </p:sp>
      <p:sp>
        <p:nvSpPr>
          <p:cNvPr id="30" name="Zaoblený obdĺžnik 29"/>
          <p:cNvSpPr/>
          <p:nvPr/>
        </p:nvSpPr>
        <p:spPr>
          <a:xfrm>
            <a:off x="3643306" y="2571744"/>
            <a:ext cx="2143140"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Kassandra</a:t>
            </a:r>
          </a:p>
          <a:p>
            <a:pPr algn="ctr"/>
            <a:r>
              <a:rPr lang="sk-SK" sz="2000" dirty="0" smtClean="0">
                <a:ln>
                  <a:solidFill>
                    <a:schemeClr val="tx1"/>
                  </a:solidFill>
                </a:ln>
                <a:solidFill>
                  <a:schemeClr val="tx1"/>
                </a:solidFill>
              </a:rPr>
              <a:t>Trójska princezná </a:t>
            </a:r>
            <a:endParaRPr lang="sk-SK" sz="2000" dirty="0">
              <a:ln>
                <a:solidFill>
                  <a:schemeClr val="tx1"/>
                </a:solidFill>
              </a:ln>
              <a:solidFill>
                <a:schemeClr val="tx1"/>
              </a:solidFill>
            </a:endParaRPr>
          </a:p>
        </p:txBody>
      </p:sp>
      <p:sp>
        <p:nvSpPr>
          <p:cNvPr id="31" name="Zaoblený obdĺžnik 30"/>
          <p:cNvSpPr/>
          <p:nvPr/>
        </p:nvSpPr>
        <p:spPr>
          <a:xfrm>
            <a:off x="6357950" y="2714620"/>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Idomeneus</a:t>
            </a:r>
          </a:p>
          <a:p>
            <a:pPr algn="ctr"/>
            <a:r>
              <a:rPr lang="sk-SK" sz="2000" dirty="0" smtClean="0">
                <a:ln>
                  <a:solidFill>
                    <a:schemeClr val="tx1"/>
                  </a:solidFill>
                </a:ln>
                <a:solidFill>
                  <a:schemeClr val="tx1"/>
                </a:solidFill>
              </a:rPr>
              <a:t>Syn </a:t>
            </a:r>
            <a:endParaRPr lang="sk-SK" sz="2000" dirty="0">
              <a:ln>
                <a:solidFill>
                  <a:schemeClr val="tx1"/>
                </a:solidFill>
              </a:ln>
              <a:solidFill>
                <a:schemeClr val="tx1"/>
              </a:solidFill>
            </a:endParaRPr>
          </a:p>
        </p:txBody>
      </p:sp>
      <p:sp>
        <p:nvSpPr>
          <p:cNvPr id="32" name="Zaoblený obdĺžnik 31"/>
          <p:cNvSpPr/>
          <p:nvPr/>
        </p:nvSpPr>
        <p:spPr>
          <a:xfrm>
            <a:off x="4500562" y="5715016"/>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Polydamas</a:t>
            </a:r>
          </a:p>
          <a:p>
            <a:pPr algn="ctr"/>
            <a:r>
              <a:rPr lang="sk-SK" sz="2000" dirty="0" smtClean="0">
                <a:ln>
                  <a:solidFill>
                    <a:schemeClr val="tx1"/>
                  </a:solidFill>
                </a:ln>
                <a:solidFill>
                  <a:schemeClr val="tx1"/>
                </a:solidFill>
              </a:rPr>
              <a:t>Priateľ </a:t>
            </a:r>
            <a:endParaRPr lang="sk-SK" sz="2000" dirty="0">
              <a:ln>
                <a:solidFill>
                  <a:schemeClr val="tx1"/>
                </a:solidFill>
              </a:ln>
              <a:solidFill>
                <a:schemeClr val="tx1"/>
              </a:solidFill>
            </a:endParaRPr>
          </a:p>
        </p:txBody>
      </p:sp>
      <p:sp>
        <p:nvSpPr>
          <p:cNvPr id="33" name="Zaoblený obdĺžnik 32"/>
          <p:cNvSpPr/>
          <p:nvPr/>
        </p:nvSpPr>
        <p:spPr>
          <a:xfrm>
            <a:off x="6500826" y="4286256"/>
            <a:ext cx="2000264" cy="14287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Dolón</a:t>
            </a:r>
          </a:p>
          <a:p>
            <a:pPr algn="ctr"/>
            <a:r>
              <a:rPr lang="sk-SK" sz="2000" dirty="0" smtClean="0">
                <a:ln>
                  <a:solidFill>
                    <a:schemeClr val="tx1"/>
                  </a:solidFill>
                </a:ln>
                <a:solidFill>
                  <a:schemeClr val="tx1"/>
                </a:solidFill>
              </a:rPr>
              <a:t> vyslanec do nepriateľského tábora </a:t>
            </a:r>
            <a:endParaRPr lang="sk-SK" sz="2000" dirty="0">
              <a:ln>
                <a:solidFill>
                  <a:schemeClr val="tx1"/>
                </a:solidFill>
              </a:ln>
              <a:solidFill>
                <a:schemeClr val="tx1"/>
              </a:solidFill>
            </a:endParaRPr>
          </a:p>
        </p:txBody>
      </p:sp>
      <p:sp>
        <p:nvSpPr>
          <p:cNvPr id="34" name="Zaoblený obdĺžnik 33"/>
          <p:cNvSpPr/>
          <p:nvPr/>
        </p:nvSpPr>
        <p:spPr>
          <a:xfrm>
            <a:off x="1285852" y="5072074"/>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Astyanax </a:t>
            </a:r>
            <a:r>
              <a:rPr lang="sk-SK" sz="2000" dirty="0" smtClean="0">
                <a:ln>
                  <a:solidFill>
                    <a:schemeClr val="tx1"/>
                  </a:solidFill>
                </a:ln>
                <a:solidFill>
                  <a:schemeClr val="tx1"/>
                </a:solidFill>
              </a:rPr>
              <a:t>Syn </a:t>
            </a:r>
            <a:endParaRPr lang="sk-SK" sz="2000" dirty="0">
              <a:ln>
                <a:solidFill>
                  <a:schemeClr val="tx1"/>
                </a:solidFill>
              </a:ln>
              <a:solidFill>
                <a:schemeClr val="tx1"/>
              </a:solidFill>
            </a:endParaRPr>
          </a:p>
        </p:txBody>
      </p:sp>
      <p:cxnSp>
        <p:nvCxnSpPr>
          <p:cNvPr id="38" name="Rovná spojovacia šípka 37"/>
          <p:cNvCxnSpPr/>
          <p:nvPr/>
        </p:nvCxnSpPr>
        <p:spPr>
          <a:xfrm rot="10800000" flipV="1">
            <a:off x="2285984" y="1928802"/>
            <a:ext cx="2428892" cy="6429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Rovná spojovacia šípka 40"/>
          <p:cNvCxnSpPr/>
          <p:nvPr/>
        </p:nvCxnSpPr>
        <p:spPr>
          <a:xfrm rot="5400000">
            <a:off x="4214810" y="2143116"/>
            <a:ext cx="642942" cy="2143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Rovná spojovacia šípka 59"/>
          <p:cNvCxnSpPr/>
          <p:nvPr/>
        </p:nvCxnSpPr>
        <p:spPr>
          <a:xfrm>
            <a:off x="4643438" y="1928802"/>
            <a:ext cx="2000264" cy="7858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Rovná spojovacia šípka 65"/>
          <p:cNvCxnSpPr/>
          <p:nvPr/>
        </p:nvCxnSpPr>
        <p:spPr>
          <a:xfrm rot="5400000">
            <a:off x="2643174" y="2500306"/>
            <a:ext cx="1571636" cy="8572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Rovná spojovacia šípka 68"/>
          <p:cNvCxnSpPr/>
          <p:nvPr/>
        </p:nvCxnSpPr>
        <p:spPr>
          <a:xfrm rot="5400000">
            <a:off x="2143108" y="4714884"/>
            <a:ext cx="642942" cy="714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Rovná spojovacia šípka 69"/>
          <p:cNvCxnSpPr/>
          <p:nvPr/>
        </p:nvCxnSpPr>
        <p:spPr>
          <a:xfrm>
            <a:off x="4500562" y="4000504"/>
            <a:ext cx="2000264" cy="6429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Rovná spojovacia šípka 73"/>
          <p:cNvCxnSpPr/>
          <p:nvPr/>
        </p:nvCxnSpPr>
        <p:spPr>
          <a:xfrm>
            <a:off x="4214810" y="4500570"/>
            <a:ext cx="1285884" cy="121444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obsahu 2"/>
          <p:cNvSpPr>
            <a:spLocks noGrp="1"/>
          </p:cNvSpPr>
          <p:nvPr>
            <p:ph idx="1"/>
          </p:nvPr>
        </p:nvSpPr>
        <p:spPr/>
        <p:txBody>
          <a:bodyPr/>
          <a:lstStyle/>
          <a:p>
            <a:endParaRPr lang="sk-SK" dirty="0"/>
          </a:p>
        </p:txBody>
      </p:sp>
      <p:pic>
        <p:nvPicPr>
          <p:cNvPr id="4"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Zaoblený obdĺžnik 4"/>
          <p:cNvSpPr/>
          <p:nvPr/>
        </p:nvSpPr>
        <p:spPr>
          <a:xfrm>
            <a:off x="714348" y="500042"/>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Priamos</a:t>
            </a:r>
          </a:p>
          <a:p>
            <a:pPr algn="ctr"/>
            <a:r>
              <a:rPr lang="sk-SK" sz="2000" dirty="0" smtClean="0">
                <a:ln>
                  <a:solidFill>
                    <a:schemeClr val="tx1"/>
                  </a:solidFill>
                </a:ln>
                <a:solidFill>
                  <a:schemeClr val="tx1"/>
                </a:solidFill>
              </a:rPr>
              <a:t>Trójsky kráľ   </a:t>
            </a:r>
            <a:endParaRPr lang="sk-SK" sz="2000" dirty="0">
              <a:ln>
                <a:solidFill>
                  <a:schemeClr val="tx1"/>
                </a:solidFill>
              </a:ln>
              <a:solidFill>
                <a:schemeClr val="tx1"/>
              </a:solidFill>
            </a:endParaRPr>
          </a:p>
        </p:txBody>
      </p:sp>
      <p:sp>
        <p:nvSpPr>
          <p:cNvPr id="6" name="Zaoblený obdĺžnik 5"/>
          <p:cNvSpPr/>
          <p:nvPr/>
        </p:nvSpPr>
        <p:spPr>
          <a:xfrm>
            <a:off x="571472" y="2928934"/>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Anténor</a:t>
            </a:r>
          </a:p>
          <a:p>
            <a:pPr algn="ctr"/>
            <a:r>
              <a:rPr lang="sk-SK" sz="2000" dirty="0" smtClean="0">
                <a:ln>
                  <a:solidFill>
                    <a:schemeClr val="tx1"/>
                  </a:solidFill>
                </a:ln>
                <a:solidFill>
                  <a:schemeClr val="tx1"/>
                </a:solidFill>
              </a:rPr>
              <a:t>Radca</a:t>
            </a:r>
            <a:endParaRPr lang="sk-SK" sz="2000" dirty="0">
              <a:ln>
                <a:solidFill>
                  <a:schemeClr val="tx1"/>
                </a:solidFill>
              </a:ln>
              <a:solidFill>
                <a:schemeClr val="tx1"/>
              </a:solidFill>
            </a:endParaRPr>
          </a:p>
        </p:txBody>
      </p:sp>
      <p:sp>
        <p:nvSpPr>
          <p:cNvPr id="7" name="Zaoblený obdĺžnik 6"/>
          <p:cNvSpPr/>
          <p:nvPr/>
        </p:nvSpPr>
        <p:spPr>
          <a:xfrm>
            <a:off x="428596" y="4143380"/>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Koón </a:t>
            </a:r>
          </a:p>
          <a:p>
            <a:pPr algn="ctr"/>
            <a:r>
              <a:rPr lang="sk-SK" sz="2000" dirty="0" smtClean="0">
                <a:ln>
                  <a:solidFill>
                    <a:schemeClr val="tx1"/>
                  </a:solidFill>
                </a:ln>
                <a:solidFill>
                  <a:schemeClr val="tx1"/>
                </a:solidFill>
              </a:rPr>
              <a:t>Syn  </a:t>
            </a:r>
            <a:endParaRPr lang="sk-SK" sz="2000" dirty="0">
              <a:ln>
                <a:solidFill>
                  <a:schemeClr val="tx1"/>
                </a:solidFill>
              </a:ln>
              <a:solidFill>
                <a:schemeClr val="tx1"/>
              </a:solidFill>
            </a:endParaRPr>
          </a:p>
        </p:txBody>
      </p:sp>
      <p:sp>
        <p:nvSpPr>
          <p:cNvPr id="8" name="Zaoblený obdĺžnik 7"/>
          <p:cNvSpPr/>
          <p:nvPr/>
        </p:nvSpPr>
        <p:spPr>
          <a:xfrm>
            <a:off x="4643438" y="2643182"/>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Menelaos</a:t>
            </a:r>
          </a:p>
          <a:p>
            <a:pPr algn="ctr"/>
            <a:r>
              <a:rPr lang="sk-SK" sz="2000" dirty="0" smtClean="0">
                <a:ln>
                  <a:solidFill>
                    <a:schemeClr val="tx1"/>
                  </a:solidFill>
                </a:ln>
                <a:solidFill>
                  <a:schemeClr val="tx1"/>
                </a:solidFill>
              </a:rPr>
              <a:t>Spartský kráľ</a:t>
            </a:r>
            <a:endParaRPr lang="sk-SK" sz="2000" dirty="0">
              <a:ln>
                <a:solidFill>
                  <a:schemeClr val="tx1"/>
                </a:solidFill>
              </a:ln>
              <a:solidFill>
                <a:schemeClr val="tx1"/>
              </a:solidFill>
            </a:endParaRPr>
          </a:p>
        </p:txBody>
      </p:sp>
      <p:sp>
        <p:nvSpPr>
          <p:cNvPr id="9" name="Zaoblený obdĺžnik 8"/>
          <p:cNvSpPr/>
          <p:nvPr/>
        </p:nvSpPr>
        <p:spPr>
          <a:xfrm>
            <a:off x="4857752" y="785794"/>
            <a:ext cx="3571900"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Agamemnon</a:t>
            </a:r>
          </a:p>
          <a:p>
            <a:pPr algn="ctr"/>
            <a:r>
              <a:rPr lang="sk-SK" sz="2000" dirty="0" smtClean="0">
                <a:ln>
                  <a:solidFill>
                    <a:schemeClr val="tx1"/>
                  </a:solidFill>
                </a:ln>
                <a:solidFill>
                  <a:schemeClr val="tx1"/>
                </a:solidFill>
              </a:rPr>
              <a:t>Mykénsky kráľ, brat Menelea</a:t>
            </a:r>
            <a:endParaRPr lang="sk-SK" sz="2000" dirty="0">
              <a:ln>
                <a:solidFill>
                  <a:schemeClr val="tx1"/>
                </a:solidFill>
              </a:ln>
              <a:solidFill>
                <a:schemeClr val="tx1"/>
              </a:solidFill>
            </a:endParaRPr>
          </a:p>
        </p:txBody>
      </p:sp>
      <p:sp>
        <p:nvSpPr>
          <p:cNvPr id="10" name="Zaoblený obdĺžnik 9"/>
          <p:cNvSpPr/>
          <p:nvPr/>
        </p:nvSpPr>
        <p:spPr>
          <a:xfrm>
            <a:off x="6643702" y="2643182"/>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Helena</a:t>
            </a:r>
          </a:p>
          <a:p>
            <a:pPr algn="ctr"/>
            <a:r>
              <a:rPr lang="sk-SK" sz="2000" dirty="0" smtClean="0">
                <a:ln>
                  <a:solidFill>
                    <a:schemeClr val="tx1"/>
                  </a:solidFill>
                </a:ln>
                <a:solidFill>
                  <a:schemeClr val="tx1"/>
                </a:solidFill>
              </a:rPr>
              <a:t>Manželka</a:t>
            </a:r>
            <a:endParaRPr lang="sk-SK" sz="2000" dirty="0">
              <a:ln>
                <a:solidFill>
                  <a:schemeClr val="tx1"/>
                </a:solidFill>
              </a:ln>
              <a:solidFill>
                <a:schemeClr val="tx1"/>
              </a:solidFill>
            </a:endParaRPr>
          </a:p>
        </p:txBody>
      </p:sp>
      <p:sp>
        <p:nvSpPr>
          <p:cNvPr id="11" name="Zaoblený obdĺžnik 10"/>
          <p:cNvSpPr/>
          <p:nvPr/>
        </p:nvSpPr>
        <p:spPr>
          <a:xfrm>
            <a:off x="2428860" y="4143380"/>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Pédaios </a:t>
            </a:r>
          </a:p>
          <a:p>
            <a:pPr algn="ctr"/>
            <a:r>
              <a:rPr lang="sk-SK" sz="2000" dirty="0" smtClean="0">
                <a:ln>
                  <a:solidFill>
                    <a:schemeClr val="tx1"/>
                  </a:solidFill>
                </a:ln>
                <a:solidFill>
                  <a:schemeClr val="tx1"/>
                </a:solidFill>
              </a:rPr>
              <a:t>Syn  </a:t>
            </a:r>
            <a:endParaRPr lang="sk-SK" sz="2000" dirty="0">
              <a:ln>
                <a:solidFill>
                  <a:schemeClr val="tx1"/>
                </a:solidFill>
              </a:ln>
              <a:solidFill>
                <a:schemeClr val="tx1"/>
              </a:solidFill>
            </a:endParaRPr>
          </a:p>
        </p:txBody>
      </p:sp>
      <p:sp>
        <p:nvSpPr>
          <p:cNvPr id="12" name="Zaoblený obdĺžnik 11"/>
          <p:cNvSpPr/>
          <p:nvPr/>
        </p:nvSpPr>
        <p:spPr>
          <a:xfrm>
            <a:off x="6072198" y="5000636"/>
            <a:ext cx="2000264" cy="11430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Odyseus</a:t>
            </a:r>
          </a:p>
          <a:p>
            <a:pPr algn="ctr"/>
            <a:r>
              <a:rPr lang="sk-SK" sz="2000" dirty="0" smtClean="0">
                <a:ln>
                  <a:solidFill>
                    <a:schemeClr val="tx1"/>
                  </a:solidFill>
                </a:ln>
                <a:solidFill>
                  <a:schemeClr val="tx1"/>
                </a:solidFill>
              </a:rPr>
              <a:t>Autor nápadu trójskeho koňa </a:t>
            </a:r>
            <a:endParaRPr lang="sk-SK" sz="2000" dirty="0">
              <a:ln>
                <a:solidFill>
                  <a:schemeClr val="tx1"/>
                </a:solidFill>
              </a:ln>
              <a:solidFill>
                <a:schemeClr val="tx1"/>
              </a:solidFill>
            </a:endParaRPr>
          </a:p>
        </p:txBody>
      </p:sp>
      <p:sp>
        <p:nvSpPr>
          <p:cNvPr id="13" name="Zaoblený obdĺžnik 12"/>
          <p:cNvSpPr/>
          <p:nvPr/>
        </p:nvSpPr>
        <p:spPr>
          <a:xfrm>
            <a:off x="4929190" y="3857628"/>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err="1" smtClean="0">
                <a:ln>
                  <a:solidFill>
                    <a:schemeClr val="tx1"/>
                  </a:solidFill>
                </a:ln>
                <a:solidFill>
                  <a:schemeClr val="tx1"/>
                </a:solidFill>
              </a:rPr>
              <a:t>Diomédes</a:t>
            </a:r>
            <a:endParaRPr lang="sk-SK" sz="2800" dirty="0" smtClean="0">
              <a:ln>
                <a:solidFill>
                  <a:schemeClr val="tx1"/>
                </a:solidFill>
              </a:ln>
              <a:solidFill>
                <a:schemeClr val="tx1"/>
              </a:solidFill>
            </a:endParaRPr>
          </a:p>
          <a:p>
            <a:pPr algn="ctr"/>
            <a:r>
              <a:rPr lang="sk-SK" sz="2000" dirty="0" smtClean="0">
                <a:ln>
                  <a:solidFill>
                    <a:schemeClr val="tx1"/>
                  </a:solidFill>
                </a:ln>
                <a:solidFill>
                  <a:schemeClr val="tx1"/>
                </a:solidFill>
              </a:rPr>
              <a:t>Kráľ </a:t>
            </a:r>
            <a:r>
              <a:rPr lang="sk-SK" sz="2000" dirty="0" err="1" smtClean="0">
                <a:ln>
                  <a:solidFill>
                    <a:schemeClr val="tx1"/>
                  </a:solidFill>
                </a:ln>
                <a:solidFill>
                  <a:schemeClr val="tx1"/>
                </a:solidFill>
              </a:rPr>
              <a:t>Argu</a:t>
            </a:r>
            <a:r>
              <a:rPr lang="sk-SK" sz="2000" dirty="0" smtClean="0">
                <a:ln>
                  <a:solidFill>
                    <a:schemeClr val="tx1"/>
                  </a:solidFill>
                </a:ln>
                <a:solidFill>
                  <a:schemeClr val="tx1"/>
                </a:solidFill>
              </a:rPr>
              <a:t> </a:t>
            </a:r>
          </a:p>
        </p:txBody>
      </p:sp>
      <p:sp>
        <p:nvSpPr>
          <p:cNvPr id="14" name="Zaoblený obdĺžnik 13"/>
          <p:cNvSpPr/>
          <p:nvPr/>
        </p:nvSpPr>
        <p:spPr>
          <a:xfrm>
            <a:off x="2285984" y="1571612"/>
            <a:ext cx="2000264" cy="12858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Glaukos</a:t>
            </a:r>
          </a:p>
          <a:p>
            <a:pPr algn="ctr"/>
            <a:r>
              <a:rPr lang="sk-SK" sz="2000" dirty="0" smtClean="0">
                <a:ln>
                  <a:solidFill>
                    <a:schemeClr val="tx1"/>
                  </a:solidFill>
                </a:ln>
                <a:solidFill>
                  <a:schemeClr val="tx1"/>
                </a:solidFill>
              </a:rPr>
              <a:t>Najstatočnejší bojovník armády  </a:t>
            </a:r>
            <a:endParaRPr lang="sk-SK" sz="2000" dirty="0">
              <a:ln>
                <a:solidFill>
                  <a:schemeClr val="tx1"/>
                </a:solidFill>
              </a:ln>
              <a:solidFill>
                <a:schemeClr val="tx1"/>
              </a:solidFill>
            </a:endParaRPr>
          </a:p>
        </p:txBody>
      </p:sp>
      <p:cxnSp>
        <p:nvCxnSpPr>
          <p:cNvPr id="16" name="Rovná spojovacia šípka 15"/>
          <p:cNvCxnSpPr/>
          <p:nvPr/>
        </p:nvCxnSpPr>
        <p:spPr>
          <a:xfrm>
            <a:off x="2071670" y="1285860"/>
            <a:ext cx="357190" cy="28575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Rovná spojovacia šípka 17"/>
          <p:cNvCxnSpPr/>
          <p:nvPr/>
        </p:nvCxnSpPr>
        <p:spPr>
          <a:xfrm rot="5400000">
            <a:off x="928662" y="1785926"/>
            <a:ext cx="1643074" cy="6429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Rovná spojovacia šípka 23"/>
          <p:cNvCxnSpPr/>
          <p:nvPr/>
        </p:nvCxnSpPr>
        <p:spPr>
          <a:xfrm>
            <a:off x="1857356" y="3714752"/>
            <a:ext cx="1000132" cy="4286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Rovná spojovacia šípka 24"/>
          <p:cNvCxnSpPr/>
          <p:nvPr/>
        </p:nvCxnSpPr>
        <p:spPr>
          <a:xfrm rot="10800000" flipV="1">
            <a:off x="1357290" y="3714752"/>
            <a:ext cx="500066" cy="44767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Zaoblený obdĺžnik 29"/>
          <p:cNvSpPr/>
          <p:nvPr/>
        </p:nvSpPr>
        <p:spPr>
          <a:xfrm>
            <a:off x="1571604" y="5500702"/>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Nestor </a:t>
            </a:r>
          </a:p>
          <a:p>
            <a:pPr algn="ctr"/>
            <a:r>
              <a:rPr lang="sk-SK" sz="2000" dirty="0" smtClean="0">
                <a:ln>
                  <a:solidFill>
                    <a:schemeClr val="tx1"/>
                  </a:solidFill>
                </a:ln>
                <a:solidFill>
                  <a:schemeClr val="tx1"/>
                </a:solidFill>
              </a:rPr>
              <a:t>Pýlsky kráľ </a:t>
            </a:r>
          </a:p>
        </p:txBody>
      </p:sp>
    </p:spTree>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obsahu 2"/>
          <p:cNvSpPr>
            <a:spLocks noGrp="1"/>
          </p:cNvSpPr>
          <p:nvPr>
            <p:ph idx="1"/>
          </p:nvPr>
        </p:nvSpPr>
        <p:spPr/>
        <p:txBody>
          <a:bodyPr/>
          <a:lstStyle/>
          <a:p>
            <a:endParaRPr lang="sk-SK" dirty="0"/>
          </a:p>
        </p:txBody>
      </p:sp>
      <p:pic>
        <p:nvPicPr>
          <p:cNvPr id="4"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Zaoblený obdĺžnik 4"/>
          <p:cNvSpPr/>
          <p:nvPr/>
        </p:nvSpPr>
        <p:spPr>
          <a:xfrm>
            <a:off x="857224" y="1000108"/>
            <a:ext cx="3286148" cy="43577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Achilles </a:t>
            </a:r>
          </a:p>
          <a:p>
            <a:r>
              <a:rPr lang="sk-SK" sz="2000" b="1" dirty="0" smtClean="0">
                <a:solidFill>
                  <a:schemeClr val="tx1"/>
                </a:solidFill>
              </a:rPr>
              <a:t>Bol polobohom. Podľa legendy chcela Thetis svojho syna učiniť nezraniteľným, ponorila ho do rieky Styx, no päta, za ktorú ho držala, ostala suchá, a tým jediným zraniteľným miestom. Homér toto však zámerne nespomína; Achilles nemôže byť hrdinom, ak neriskuje. </a:t>
            </a:r>
            <a:r>
              <a:rPr lang="sk-SK" sz="2000" b="1" dirty="0" smtClean="0">
                <a:ln>
                  <a:solidFill>
                    <a:schemeClr val="tx1"/>
                  </a:solidFill>
                </a:ln>
                <a:solidFill>
                  <a:schemeClr val="tx1"/>
                </a:solidFill>
              </a:rPr>
              <a:t>  </a:t>
            </a:r>
            <a:endParaRPr lang="sk-SK" sz="2000" b="1" dirty="0">
              <a:ln>
                <a:solidFill>
                  <a:schemeClr val="tx1"/>
                </a:solidFill>
              </a:ln>
              <a:solidFill>
                <a:schemeClr val="tx1"/>
              </a:solidFill>
            </a:endParaRPr>
          </a:p>
        </p:txBody>
      </p:sp>
      <p:sp>
        <p:nvSpPr>
          <p:cNvPr id="6" name="Zaoblený obdĺžnik 5"/>
          <p:cNvSpPr/>
          <p:nvPr/>
        </p:nvSpPr>
        <p:spPr>
          <a:xfrm>
            <a:off x="5049428" y="1180788"/>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Briseis</a:t>
            </a:r>
          </a:p>
          <a:p>
            <a:pPr algn="ctr"/>
            <a:r>
              <a:rPr lang="sk-SK" sz="2000" dirty="0" smtClean="0">
                <a:ln>
                  <a:solidFill>
                    <a:schemeClr val="tx1"/>
                  </a:solidFill>
                </a:ln>
                <a:solidFill>
                  <a:schemeClr val="tx1"/>
                </a:solidFill>
              </a:rPr>
              <a:t>Milenka   </a:t>
            </a:r>
            <a:endParaRPr lang="sk-SK" sz="2000" dirty="0">
              <a:ln>
                <a:solidFill>
                  <a:schemeClr val="tx1"/>
                </a:solidFill>
              </a:ln>
              <a:solidFill>
                <a:schemeClr val="tx1"/>
              </a:solidFill>
            </a:endParaRPr>
          </a:p>
        </p:txBody>
      </p:sp>
      <p:sp>
        <p:nvSpPr>
          <p:cNvPr id="7" name="Zaoblený obdĺžnik 6"/>
          <p:cNvSpPr/>
          <p:nvPr/>
        </p:nvSpPr>
        <p:spPr>
          <a:xfrm>
            <a:off x="6500826" y="3714752"/>
            <a:ext cx="2000264" cy="13573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Aias</a:t>
            </a:r>
          </a:p>
          <a:p>
            <a:pPr algn="ctr"/>
            <a:r>
              <a:rPr lang="sk-SK" sz="2000" dirty="0" smtClean="0">
                <a:ln>
                  <a:solidFill>
                    <a:schemeClr val="tx1"/>
                  </a:solidFill>
                </a:ln>
                <a:solidFill>
                  <a:schemeClr val="tx1"/>
                </a:solidFill>
              </a:rPr>
              <a:t>Najstatočnejší bojovník po jeho boku   </a:t>
            </a:r>
            <a:endParaRPr lang="sk-SK" sz="2000" dirty="0">
              <a:ln>
                <a:solidFill>
                  <a:schemeClr val="tx1"/>
                </a:solidFill>
              </a:ln>
              <a:solidFill>
                <a:schemeClr val="tx1"/>
              </a:solidFill>
            </a:endParaRPr>
          </a:p>
        </p:txBody>
      </p:sp>
      <p:sp>
        <p:nvSpPr>
          <p:cNvPr id="8" name="Zaoblený obdĺžnik 7"/>
          <p:cNvSpPr/>
          <p:nvPr/>
        </p:nvSpPr>
        <p:spPr>
          <a:xfrm>
            <a:off x="4857752" y="5286388"/>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Tekros </a:t>
            </a:r>
          </a:p>
          <a:p>
            <a:pPr algn="ctr"/>
            <a:r>
              <a:rPr lang="sk-SK" sz="2000" dirty="0" smtClean="0">
                <a:ln>
                  <a:solidFill>
                    <a:schemeClr val="tx1"/>
                  </a:solidFill>
                </a:ln>
                <a:solidFill>
                  <a:schemeClr val="tx1"/>
                </a:solidFill>
              </a:rPr>
              <a:t>Nevlastný syn   </a:t>
            </a:r>
            <a:endParaRPr lang="sk-SK" sz="2000" dirty="0">
              <a:ln>
                <a:solidFill>
                  <a:schemeClr val="tx1"/>
                </a:solidFill>
              </a:ln>
              <a:solidFill>
                <a:schemeClr val="tx1"/>
              </a:solidFill>
            </a:endParaRPr>
          </a:p>
        </p:txBody>
      </p:sp>
      <p:sp>
        <p:nvSpPr>
          <p:cNvPr id="9" name="Zaoblený obdĺžnik 8"/>
          <p:cNvSpPr/>
          <p:nvPr/>
        </p:nvSpPr>
        <p:spPr>
          <a:xfrm>
            <a:off x="5929322" y="2357430"/>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Patroklos</a:t>
            </a:r>
          </a:p>
          <a:p>
            <a:pPr algn="ctr"/>
            <a:r>
              <a:rPr lang="sk-SK" sz="2000" dirty="0" smtClean="0">
                <a:ln>
                  <a:solidFill>
                    <a:schemeClr val="tx1"/>
                  </a:solidFill>
                </a:ln>
                <a:solidFill>
                  <a:schemeClr val="tx1"/>
                </a:solidFill>
              </a:rPr>
              <a:t>Najbližší priateľ  </a:t>
            </a:r>
            <a:endParaRPr lang="sk-SK" sz="2000" dirty="0">
              <a:ln>
                <a:solidFill>
                  <a:schemeClr val="tx1"/>
                </a:solidFill>
              </a:ln>
              <a:solidFill>
                <a:schemeClr val="tx1"/>
              </a:solidFill>
            </a:endParaRPr>
          </a:p>
        </p:txBody>
      </p:sp>
      <p:cxnSp>
        <p:nvCxnSpPr>
          <p:cNvPr id="11" name="Rovná spojovacia šípka 10"/>
          <p:cNvCxnSpPr>
            <a:endCxn id="6" idx="1"/>
          </p:cNvCxnSpPr>
          <p:nvPr/>
        </p:nvCxnSpPr>
        <p:spPr>
          <a:xfrm rot="5400000" flipH="1" flipV="1">
            <a:off x="3918782" y="1798288"/>
            <a:ext cx="1355237" cy="9060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Rovná spojovacia šípka 12"/>
          <p:cNvCxnSpPr/>
          <p:nvPr/>
        </p:nvCxnSpPr>
        <p:spPr>
          <a:xfrm flipV="1">
            <a:off x="4143373" y="2857496"/>
            <a:ext cx="1785951" cy="714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Rovná spojovacia šípka 13"/>
          <p:cNvCxnSpPr>
            <a:endCxn id="8" idx="3"/>
          </p:cNvCxnSpPr>
          <p:nvPr/>
        </p:nvCxnSpPr>
        <p:spPr>
          <a:xfrm rot="5400000">
            <a:off x="6733001" y="5197089"/>
            <a:ext cx="607223" cy="3571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Rovná spojovacia šípka 14"/>
          <p:cNvCxnSpPr/>
          <p:nvPr/>
        </p:nvCxnSpPr>
        <p:spPr>
          <a:xfrm>
            <a:off x="4214812" y="2928934"/>
            <a:ext cx="2286014" cy="100013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obsahu 2"/>
          <p:cNvSpPr>
            <a:spLocks noGrp="1"/>
          </p:cNvSpPr>
          <p:nvPr>
            <p:ph idx="1"/>
          </p:nvPr>
        </p:nvSpPr>
        <p:spPr/>
        <p:txBody>
          <a:bodyPr/>
          <a:lstStyle/>
          <a:p>
            <a:endParaRPr lang="sk-SK" dirty="0"/>
          </a:p>
        </p:txBody>
      </p:sp>
      <p:pic>
        <p:nvPicPr>
          <p:cNvPr id="4"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23554" name="Picture 2" descr="https://s-media-cache-ak0.pinimg.com/236x/a7/37/f5/a737f5f041c017b876661477828707b0.jpg"/>
          <p:cNvPicPr>
            <a:picLocks noChangeAspect="1" noChangeArrowheads="1"/>
          </p:cNvPicPr>
          <p:nvPr/>
        </p:nvPicPr>
        <p:blipFill>
          <a:blip r:embed="rId3"/>
          <a:srcRect/>
          <a:stretch>
            <a:fillRect/>
          </a:stretch>
        </p:blipFill>
        <p:spPr bwMode="auto">
          <a:xfrm>
            <a:off x="642910" y="500042"/>
            <a:ext cx="2643206" cy="3267075"/>
          </a:xfrm>
          <a:prstGeom prst="rect">
            <a:avLst/>
          </a:prstGeom>
          <a:noFill/>
        </p:spPr>
      </p:pic>
      <p:pic>
        <p:nvPicPr>
          <p:cNvPr id="23556" name="Picture 4" descr="https://s-media-cache-ak0.pinimg.com/236x/1f/2b/10/1f2b10f17ef2ed7731db3007fc4e6713.jpg"/>
          <p:cNvPicPr>
            <a:picLocks noChangeAspect="1" noChangeArrowheads="1"/>
          </p:cNvPicPr>
          <p:nvPr/>
        </p:nvPicPr>
        <p:blipFill>
          <a:blip r:embed="rId4"/>
          <a:srcRect/>
          <a:stretch>
            <a:fillRect/>
          </a:stretch>
        </p:blipFill>
        <p:spPr bwMode="auto">
          <a:xfrm>
            <a:off x="4786314" y="3500438"/>
            <a:ext cx="2247900" cy="2847976"/>
          </a:xfrm>
          <a:prstGeom prst="rect">
            <a:avLst/>
          </a:prstGeom>
          <a:noFill/>
        </p:spPr>
      </p:pic>
      <p:pic>
        <p:nvPicPr>
          <p:cNvPr id="23558" name="Picture 6" descr="http://media-cache-ec0.pinimg.com/736x/b1/6b/17/b16b17649146341e3b825f4324e5d48f.jpg"/>
          <p:cNvPicPr>
            <a:picLocks noChangeAspect="1" noChangeArrowheads="1"/>
          </p:cNvPicPr>
          <p:nvPr/>
        </p:nvPicPr>
        <p:blipFill>
          <a:blip r:embed="rId5"/>
          <a:srcRect/>
          <a:stretch>
            <a:fillRect/>
          </a:stretch>
        </p:blipFill>
        <p:spPr bwMode="auto">
          <a:xfrm>
            <a:off x="1500166" y="3929066"/>
            <a:ext cx="2784017" cy="2357454"/>
          </a:xfrm>
          <a:prstGeom prst="rect">
            <a:avLst/>
          </a:prstGeom>
          <a:noFill/>
        </p:spPr>
      </p:pic>
      <p:pic>
        <p:nvPicPr>
          <p:cNvPr id="23564" name="Picture 12" descr="http://www.beepworld.de/memberdateien/members71/ancienttroy/parisposter.jpg"/>
          <p:cNvPicPr>
            <a:picLocks noChangeAspect="1" noChangeArrowheads="1"/>
          </p:cNvPicPr>
          <p:nvPr/>
        </p:nvPicPr>
        <p:blipFill>
          <a:blip r:embed="rId6"/>
          <a:srcRect/>
          <a:stretch>
            <a:fillRect/>
          </a:stretch>
        </p:blipFill>
        <p:spPr bwMode="auto">
          <a:xfrm>
            <a:off x="5143504" y="357166"/>
            <a:ext cx="2624138" cy="3019425"/>
          </a:xfrm>
          <a:prstGeom prst="rect">
            <a:avLst/>
          </a:prstGeom>
          <a:noFill/>
        </p:spPr>
      </p:pic>
      <p:sp>
        <p:nvSpPr>
          <p:cNvPr id="11" name="BlokTextu 10"/>
          <p:cNvSpPr txBox="1"/>
          <p:nvPr/>
        </p:nvSpPr>
        <p:spPr>
          <a:xfrm>
            <a:off x="928662" y="4000504"/>
            <a:ext cx="857256" cy="2246769"/>
          </a:xfrm>
          <a:prstGeom prst="rect">
            <a:avLst/>
          </a:prstGeom>
          <a:noFill/>
        </p:spPr>
        <p:txBody>
          <a:bodyPr wrap="square" rtlCol="0">
            <a:spAutoFit/>
          </a:bodyPr>
          <a:lstStyle/>
          <a:p>
            <a:r>
              <a:rPr lang="sk-SK" sz="2000" b="1" dirty="0" smtClean="0"/>
              <a:t>B</a:t>
            </a:r>
          </a:p>
          <a:p>
            <a:r>
              <a:rPr lang="sk-SK" sz="2000" b="1" dirty="0" smtClean="0"/>
              <a:t>R</a:t>
            </a:r>
          </a:p>
          <a:p>
            <a:r>
              <a:rPr lang="sk-SK" sz="2000" b="1" dirty="0" smtClean="0"/>
              <a:t>I</a:t>
            </a:r>
          </a:p>
          <a:p>
            <a:r>
              <a:rPr lang="sk-SK" sz="2000" b="1" dirty="0" smtClean="0"/>
              <a:t>S</a:t>
            </a:r>
          </a:p>
          <a:p>
            <a:r>
              <a:rPr lang="sk-SK" sz="2000" b="1" dirty="0" smtClean="0"/>
              <a:t>E</a:t>
            </a:r>
          </a:p>
          <a:p>
            <a:r>
              <a:rPr lang="sk-SK" sz="2000" b="1" dirty="0" smtClean="0"/>
              <a:t>I</a:t>
            </a:r>
          </a:p>
          <a:p>
            <a:r>
              <a:rPr lang="sk-SK" sz="2000" b="1" dirty="0" smtClean="0"/>
              <a:t>S</a:t>
            </a:r>
            <a:endParaRPr lang="sk-SK" sz="2000" b="1" dirty="0"/>
          </a:p>
        </p:txBody>
      </p:sp>
      <p:sp>
        <p:nvSpPr>
          <p:cNvPr id="12" name="BlokTextu 11"/>
          <p:cNvSpPr txBox="1"/>
          <p:nvPr/>
        </p:nvSpPr>
        <p:spPr>
          <a:xfrm>
            <a:off x="3143240" y="1000108"/>
            <a:ext cx="571504" cy="2246769"/>
          </a:xfrm>
          <a:prstGeom prst="rect">
            <a:avLst/>
          </a:prstGeom>
          <a:noFill/>
        </p:spPr>
        <p:txBody>
          <a:bodyPr wrap="square" rtlCol="0">
            <a:spAutoFit/>
          </a:bodyPr>
          <a:lstStyle/>
          <a:p>
            <a:r>
              <a:rPr lang="sk-SK" sz="2000" b="1" dirty="0" smtClean="0"/>
              <a:t>A</a:t>
            </a:r>
          </a:p>
          <a:p>
            <a:r>
              <a:rPr lang="sk-SK" sz="2000" b="1" dirty="0" smtClean="0"/>
              <a:t>CH</a:t>
            </a:r>
          </a:p>
          <a:p>
            <a:r>
              <a:rPr lang="sk-SK" sz="2000" b="1" dirty="0" smtClean="0"/>
              <a:t>I</a:t>
            </a:r>
          </a:p>
          <a:p>
            <a:r>
              <a:rPr lang="sk-SK" sz="2000" b="1" dirty="0" smtClean="0"/>
              <a:t>L</a:t>
            </a:r>
          </a:p>
          <a:p>
            <a:r>
              <a:rPr lang="sk-SK" sz="2000" b="1" dirty="0" smtClean="0"/>
              <a:t>L</a:t>
            </a:r>
          </a:p>
          <a:p>
            <a:r>
              <a:rPr lang="sk-SK" sz="2000" b="1" dirty="0" smtClean="0"/>
              <a:t>E</a:t>
            </a:r>
          </a:p>
          <a:p>
            <a:r>
              <a:rPr lang="sk-SK" sz="2000" b="1" dirty="0" smtClean="0"/>
              <a:t>S</a:t>
            </a:r>
            <a:endParaRPr lang="sk-SK" sz="2000" b="1" dirty="0"/>
          </a:p>
        </p:txBody>
      </p:sp>
      <p:sp>
        <p:nvSpPr>
          <p:cNvPr id="13" name="BlokTextu 12"/>
          <p:cNvSpPr txBox="1"/>
          <p:nvPr/>
        </p:nvSpPr>
        <p:spPr>
          <a:xfrm>
            <a:off x="7000892" y="3786190"/>
            <a:ext cx="357190" cy="1938992"/>
          </a:xfrm>
          <a:prstGeom prst="rect">
            <a:avLst/>
          </a:prstGeom>
          <a:noFill/>
        </p:spPr>
        <p:txBody>
          <a:bodyPr wrap="square" rtlCol="0">
            <a:spAutoFit/>
          </a:bodyPr>
          <a:lstStyle/>
          <a:p>
            <a:r>
              <a:rPr lang="sk-SK" sz="2000" b="1" dirty="0" smtClean="0"/>
              <a:t>H</a:t>
            </a:r>
          </a:p>
          <a:p>
            <a:r>
              <a:rPr lang="sk-SK" sz="2000" b="1" dirty="0" smtClean="0"/>
              <a:t>E</a:t>
            </a:r>
          </a:p>
          <a:p>
            <a:r>
              <a:rPr lang="sk-SK" sz="2000" b="1" dirty="0" smtClean="0"/>
              <a:t>K</a:t>
            </a:r>
          </a:p>
          <a:p>
            <a:r>
              <a:rPr lang="sk-SK" sz="2000" b="1" dirty="0" smtClean="0"/>
              <a:t>T</a:t>
            </a:r>
          </a:p>
          <a:p>
            <a:r>
              <a:rPr lang="sk-SK" sz="2000" b="1" dirty="0" smtClean="0"/>
              <a:t>O</a:t>
            </a:r>
          </a:p>
          <a:p>
            <a:r>
              <a:rPr lang="sk-SK" sz="2000" b="1" dirty="0" smtClean="0"/>
              <a:t>R</a:t>
            </a:r>
          </a:p>
        </p:txBody>
      </p:sp>
      <p:sp>
        <p:nvSpPr>
          <p:cNvPr id="14" name="BlokTextu 13"/>
          <p:cNvSpPr txBox="1"/>
          <p:nvPr/>
        </p:nvSpPr>
        <p:spPr>
          <a:xfrm>
            <a:off x="4857752" y="500042"/>
            <a:ext cx="642942" cy="400110"/>
          </a:xfrm>
          <a:prstGeom prst="rect">
            <a:avLst/>
          </a:prstGeom>
          <a:noFill/>
        </p:spPr>
        <p:txBody>
          <a:bodyPr wrap="square" rtlCol="0">
            <a:spAutoFit/>
          </a:bodyPr>
          <a:lstStyle/>
          <a:p>
            <a:r>
              <a:rPr lang="sk-SK" sz="2000" b="1" i="0" dirty="0" smtClean="0"/>
              <a:t>   </a:t>
            </a:r>
            <a:r>
              <a:rPr lang="sk-SK" dirty="0" smtClean="0"/>
              <a:t>   </a:t>
            </a:r>
          </a:p>
        </p:txBody>
      </p:sp>
      <p:sp>
        <p:nvSpPr>
          <p:cNvPr id="15" name="BlokTextu 14"/>
          <p:cNvSpPr txBox="1"/>
          <p:nvPr/>
        </p:nvSpPr>
        <p:spPr>
          <a:xfrm>
            <a:off x="4857752" y="785794"/>
            <a:ext cx="357190" cy="1938992"/>
          </a:xfrm>
          <a:prstGeom prst="rect">
            <a:avLst/>
          </a:prstGeom>
          <a:noFill/>
        </p:spPr>
        <p:txBody>
          <a:bodyPr wrap="square" rtlCol="0">
            <a:spAutoFit/>
          </a:bodyPr>
          <a:lstStyle/>
          <a:p>
            <a:r>
              <a:rPr lang="sk-SK" sz="2000" b="1" dirty="0" smtClean="0"/>
              <a:t>H</a:t>
            </a:r>
          </a:p>
          <a:p>
            <a:r>
              <a:rPr lang="sk-SK" sz="2000" b="1" dirty="0" smtClean="0"/>
              <a:t>E</a:t>
            </a:r>
          </a:p>
          <a:p>
            <a:r>
              <a:rPr lang="sk-SK" sz="2000" b="1" dirty="0" smtClean="0"/>
              <a:t>L</a:t>
            </a:r>
          </a:p>
          <a:p>
            <a:r>
              <a:rPr lang="sk-SK" sz="2000" b="1" dirty="0" smtClean="0"/>
              <a:t>E</a:t>
            </a:r>
          </a:p>
          <a:p>
            <a:r>
              <a:rPr lang="sk-SK" sz="2000" b="1" dirty="0" smtClean="0"/>
              <a:t>N</a:t>
            </a:r>
          </a:p>
          <a:p>
            <a:r>
              <a:rPr lang="sk-SK" sz="2000" b="1" dirty="0" smtClean="0"/>
              <a:t>A</a:t>
            </a:r>
            <a:endParaRPr lang="sk-SK" sz="2000" b="1" dirty="0"/>
          </a:p>
        </p:txBody>
      </p:sp>
      <p:sp>
        <p:nvSpPr>
          <p:cNvPr id="16" name="BlokTextu 15"/>
          <p:cNvSpPr txBox="1"/>
          <p:nvPr/>
        </p:nvSpPr>
        <p:spPr>
          <a:xfrm>
            <a:off x="7715272" y="714356"/>
            <a:ext cx="357190" cy="1631216"/>
          </a:xfrm>
          <a:prstGeom prst="rect">
            <a:avLst/>
          </a:prstGeom>
          <a:noFill/>
        </p:spPr>
        <p:txBody>
          <a:bodyPr wrap="square" rtlCol="0">
            <a:spAutoFit/>
          </a:bodyPr>
          <a:lstStyle/>
          <a:p>
            <a:r>
              <a:rPr lang="sk-SK" sz="2000" b="1" dirty="0" smtClean="0"/>
              <a:t>P</a:t>
            </a:r>
          </a:p>
          <a:p>
            <a:r>
              <a:rPr lang="sk-SK" sz="2000" b="1" dirty="0" smtClean="0"/>
              <a:t>A</a:t>
            </a:r>
          </a:p>
          <a:p>
            <a:r>
              <a:rPr lang="sk-SK" sz="2000" b="1" dirty="0" smtClean="0"/>
              <a:t>R</a:t>
            </a:r>
          </a:p>
          <a:p>
            <a:r>
              <a:rPr lang="sk-SK" sz="2000" b="1" dirty="0" smtClean="0"/>
              <a:t>I</a:t>
            </a:r>
          </a:p>
          <a:p>
            <a:r>
              <a:rPr lang="sk-SK" sz="2000" b="1" dirty="0" smtClean="0"/>
              <a:t>S</a:t>
            </a:r>
            <a:endParaRPr lang="sk-SK" sz="2000" b="1" dirty="0"/>
          </a:p>
        </p:txBody>
      </p:sp>
    </p:spTree>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obsahu 2"/>
          <p:cNvSpPr>
            <a:spLocks noGrp="1"/>
          </p:cNvSpPr>
          <p:nvPr>
            <p:ph idx="1"/>
          </p:nvPr>
        </p:nvSpPr>
        <p:spPr/>
        <p:txBody>
          <a:bodyPr/>
          <a:lstStyle/>
          <a:p>
            <a:endParaRPr lang="sk-SK" dirty="0"/>
          </a:p>
        </p:txBody>
      </p:sp>
      <p:pic>
        <p:nvPicPr>
          <p:cNvPr id="5" name="Picture 4" descr="https://s-media-cache-ak0.pinimg.com/736x/af/65/cd/af65cdbdc68f2a1eee8c2ba1d57b1d25.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 name="BlokTextu 5"/>
          <p:cNvSpPr txBox="1"/>
          <p:nvPr/>
        </p:nvSpPr>
        <p:spPr>
          <a:xfrm>
            <a:off x="0" y="357166"/>
            <a:ext cx="8501090" cy="584775"/>
          </a:xfrm>
          <a:prstGeom prst="rect">
            <a:avLst/>
          </a:prstGeom>
          <a:noFill/>
        </p:spPr>
        <p:txBody>
          <a:bodyPr wrap="square" rtlCol="0">
            <a:spAutoFit/>
          </a:bodyPr>
          <a:lstStyle/>
          <a:p>
            <a:r>
              <a:rPr lang="sk-SK" sz="3200" b="1" i="0" dirty="0" smtClean="0">
                <a:latin typeface="Segoe Script" pitchFamily="34" charset="0"/>
              </a:rPr>
              <a:t>V. Postavy mytologické  </a:t>
            </a:r>
            <a:endParaRPr lang="sk-SK" sz="3200" b="1" i="0" dirty="0">
              <a:latin typeface="Segoe Script" pitchFamily="34" charset="0"/>
            </a:endParaRPr>
          </a:p>
        </p:txBody>
      </p:sp>
      <p:sp>
        <p:nvSpPr>
          <p:cNvPr id="7" name="Zaoblený obdĺžnik 6"/>
          <p:cNvSpPr/>
          <p:nvPr/>
        </p:nvSpPr>
        <p:spPr>
          <a:xfrm>
            <a:off x="3428992" y="4857760"/>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Áres</a:t>
            </a:r>
          </a:p>
          <a:p>
            <a:pPr algn="ctr"/>
            <a:r>
              <a:rPr lang="sk-SK" sz="2000" dirty="0" smtClean="0">
                <a:ln>
                  <a:solidFill>
                    <a:schemeClr val="tx1"/>
                  </a:solidFill>
                </a:ln>
                <a:solidFill>
                  <a:schemeClr val="tx1"/>
                </a:solidFill>
              </a:rPr>
              <a:t>Syn    </a:t>
            </a:r>
            <a:endParaRPr lang="sk-SK" sz="2000" dirty="0">
              <a:ln>
                <a:solidFill>
                  <a:schemeClr val="tx1"/>
                </a:solidFill>
              </a:ln>
              <a:solidFill>
                <a:schemeClr val="tx1"/>
              </a:solidFill>
            </a:endParaRPr>
          </a:p>
        </p:txBody>
      </p:sp>
      <p:sp>
        <p:nvSpPr>
          <p:cNvPr id="8" name="Zaoblený obdĺžnik 7"/>
          <p:cNvSpPr/>
          <p:nvPr/>
        </p:nvSpPr>
        <p:spPr>
          <a:xfrm>
            <a:off x="928662" y="1142984"/>
            <a:ext cx="2500330"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Hádes </a:t>
            </a:r>
          </a:p>
          <a:p>
            <a:pPr algn="ctr"/>
            <a:r>
              <a:rPr lang="sk-SK" sz="2000" dirty="0" smtClean="0">
                <a:ln>
                  <a:solidFill>
                    <a:schemeClr val="tx1"/>
                  </a:solidFill>
                </a:ln>
                <a:solidFill>
                  <a:schemeClr val="tx1"/>
                </a:solidFill>
              </a:rPr>
              <a:t>Boh ríše mŕtvych brat  </a:t>
            </a:r>
            <a:endParaRPr lang="sk-SK" sz="2000" dirty="0">
              <a:ln>
                <a:solidFill>
                  <a:schemeClr val="tx1"/>
                </a:solidFill>
              </a:ln>
              <a:solidFill>
                <a:schemeClr val="tx1"/>
              </a:solidFill>
            </a:endParaRPr>
          </a:p>
        </p:txBody>
      </p:sp>
      <p:sp>
        <p:nvSpPr>
          <p:cNvPr id="9" name="Zaoblený obdĺžnik 8"/>
          <p:cNvSpPr/>
          <p:nvPr/>
        </p:nvSpPr>
        <p:spPr>
          <a:xfrm>
            <a:off x="3929058" y="1571612"/>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Poseidon</a:t>
            </a:r>
          </a:p>
          <a:p>
            <a:pPr algn="ctr"/>
            <a:r>
              <a:rPr lang="sk-SK" sz="2000" dirty="0" smtClean="0">
                <a:ln>
                  <a:solidFill>
                    <a:schemeClr val="tx1"/>
                  </a:solidFill>
                </a:ln>
                <a:solidFill>
                  <a:schemeClr val="tx1"/>
                </a:solidFill>
              </a:rPr>
              <a:t>Boh mora a brat </a:t>
            </a:r>
            <a:endParaRPr lang="sk-SK" sz="2000" dirty="0">
              <a:ln>
                <a:solidFill>
                  <a:schemeClr val="tx1"/>
                </a:solidFill>
              </a:ln>
              <a:solidFill>
                <a:schemeClr val="tx1"/>
              </a:solidFill>
            </a:endParaRPr>
          </a:p>
        </p:txBody>
      </p:sp>
      <p:sp>
        <p:nvSpPr>
          <p:cNvPr id="10" name="Zaoblený obdĺžnik 9"/>
          <p:cNvSpPr/>
          <p:nvPr/>
        </p:nvSpPr>
        <p:spPr>
          <a:xfrm>
            <a:off x="6000760" y="4857760"/>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Eris</a:t>
            </a:r>
          </a:p>
          <a:p>
            <a:pPr algn="ctr"/>
            <a:r>
              <a:rPr lang="sk-SK" sz="2000" dirty="0" smtClean="0">
                <a:ln>
                  <a:solidFill>
                    <a:schemeClr val="tx1"/>
                  </a:solidFill>
                </a:ln>
                <a:solidFill>
                  <a:schemeClr val="tx1"/>
                </a:solidFill>
              </a:rPr>
              <a:t>Syn    </a:t>
            </a:r>
            <a:endParaRPr lang="sk-SK" sz="2000" dirty="0">
              <a:ln>
                <a:solidFill>
                  <a:schemeClr val="tx1"/>
                </a:solidFill>
              </a:ln>
              <a:solidFill>
                <a:schemeClr val="tx1"/>
              </a:solidFill>
            </a:endParaRPr>
          </a:p>
        </p:txBody>
      </p:sp>
      <p:sp>
        <p:nvSpPr>
          <p:cNvPr id="11" name="Zaoblený obdĺžnik 10"/>
          <p:cNvSpPr/>
          <p:nvPr/>
        </p:nvSpPr>
        <p:spPr>
          <a:xfrm>
            <a:off x="714348" y="4857760"/>
            <a:ext cx="2000264"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Héfaistos</a:t>
            </a:r>
          </a:p>
          <a:p>
            <a:pPr algn="ctr"/>
            <a:r>
              <a:rPr lang="sk-SK" sz="2000" dirty="0" smtClean="0">
                <a:ln>
                  <a:solidFill>
                    <a:schemeClr val="tx1"/>
                  </a:solidFill>
                </a:ln>
                <a:solidFill>
                  <a:schemeClr val="tx1"/>
                </a:solidFill>
              </a:rPr>
              <a:t>Syn </a:t>
            </a:r>
            <a:endParaRPr lang="sk-SK" sz="2000" dirty="0">
              <a:ln>
                <a:solidFill>
                  <a:schemeClr val="tx1"/>
                </a:solidFill>
              </a:ln>
              <a:solidFill>
                <a:schemeClr val="tx1"/>
              </a:solidFill>
            </a:endParaRPr>
          </a:p>
        </p:txBody>
      </p:sp>
      <p:sp>
        <p:nvSpPr>
          <p:cNvPr id="13" name="Zaoblený obdĺžnik 12"/>
          <p:cNvSpPr/>
          <p:nvPr/>
        </p:nvSpPr>
        <p:spPr>
          <a:xfrm>
            <a:off x="857224" y="3214686"/>
            <a:ext cx="3643338"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Zeus</a:t>
            </a:r>
          </a:p>
          <a:p>
            <a:pPr algn="ctr"/>
            <a:r>
              <a:rPr lang="sk-SK" sz="2000" dirty="0" smtClean="0">
                <a:ln>
                  <a:solidFill>
                    <a:schemeClr val="tx1"/>
                  </a:solidFill>
                </a:ln>
                <a:solidFill>
                  <a:schemeClr val="tx1"/>
                </a:solidFill>
              </a:rPr>
              <a:t>Najvyšší zo starovekých bohov   </a:t>
            </a:r>
            <a:endParaRPr lang="sk-SK" sz="2000" dirty="0">
              <a:ln>
                <a:solidFill>
                  <a:schemeClr val="tx1"/>
                </a:solidFill>
              </a:ln>
              <a:solidFill>
                <a:schemeClr val="tx1"/>
              </a:solidFill>
            </a:endParaRPr>
          </a:p>
        </p:txBody>
      </p:sp>
      <p:sp>
        <p:nvSpPr>
          <p:cNvPr id="14" name="Zaoblený obdĺžnik 13"/>
          <p:cNvSpPr/>
          <p:nvPr/>
        </p:nvSpPr>
        <p:spPr>
          <a:xfrm>
            <a:off x="4500562" y="3214686"/>
            <a:ext cx="2571768"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k-SK" sz="2800" dirty="0" smtClean="0">
                <a:ln>
                  <a:solidFill>
                    <a:schemeClr val="tx1"/>
                  </a:solidFill>
                </a:ln>
                <a:solidFill>
                  <a:schemeClr val="tx1"/>
                </a:solidFill>
              </a:rPr>
              <a:t>Héra </a:t>
            </a:r>
          </a:p>
          <a:p>
            <a:pPr algn="ctr"/>
            <a:r>
              <a:rPr lang="sk-SK" sz="2000" dirty="0" smtClean="0">
                <a:ln>
                  <a:solidFill>
                    <a:schemeClr val="tx1"/>
                  </a:solidFill>
                </a:ln>
                <a:solidFill>
                  <a:schemeClr val="tx1"/>
                </a:solidFill>
              </a:rPr>
              <a:t>Manželka a sestra     </a:t>
            </a:r>
            <a:endParaRPr lang="sk-SK" sz="2000" dirty="0">
              <a:ln>
                <a:solidFill>
                  <a:schemeClr val="tx1"/>
                </a:solidFill>
              </a:ln>
              <a:solidFill>
                <a:schemeClr val="tx1"/>
              </a:solidFill>
            </a:endParaRPr>
          </a:p>
        </p:txBody>
      </p:sp>
      <p:cxnSp>
        <p:nvCxnSpPr>
          <p:cNvPr id="16" name="Rovná spojovacia šípka 15"/>
          <p:cNvCxnSpPr>
            <a:endCxn id="7" idx="0"/>
          </p:cNvCxnSpPr>
          <p:nvPr/>
        </p:nvCxnSpPr>
        <p:spPr>
          <a:xfrm rot="5400000">
            <a:off x="4001290" y="4357694"/>
            <a:ext cx="927900" cy="7223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Rovná spojovacia šípka 17"/>
          <p:cNvCxnSpPr/>
          <p:nvPr/>
        </p:nvCxnSpPr>
        <p:spPr>
          <a:xfrm rot="10800000" flipV="1">
            <a:off x="2428860" y="3929066"/>
            <a:ext cx="2071702" cy="9286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Rovná spojovacia šípka 18"/>
          <p:cNvCxnSpPr/>
          <p:nvPr/>
        </p:nvCxnSpPr>
        <p:spPr>
          <a:xfrm>
            <a:off x="4500562" y="3929066"/>
            <a:ext cx="2143140" cy="9286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Rovná spojovacia šípka 25"/>
          <p:cNvCxnSpPr/>
          <p:nvPr/>
        </p:nvCxnSpPr>
        <p:spPr>
          <a:xfrm rot="16200000" flipV="1">
            <a:off x="2357422" y="2000240"/>
            <a:ext cx="1285884" cy="11430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Rovná spojovacia šípka 26"/>
          <p:cNvCxnSpPr>
            <a:endCxn id="9" idx="2"/>
          </p:cNvCxnSpPr>
          <p:nvPr/>
        </p:nvCxnSpPr>
        <p:spPr>
          <a:xfrm flipV="1">
            <a:off x="3571868" y="2357430"/>
            <a:ext cx="1357322" cy="85725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1165</Words>
  <Application>Microsoft Office PowerPoint</Application>
  <PresentationFormat>Předvádění na obrazovce (4:3)</PresentationFormat>
  <Paragraphs>200</Paragraphs>
  <Slides>17</Slides>
  <Notes>0</Notes>
  <HiddenSlides>0</HiddenSlides>
  <MMClips>0</MMClips>
  <ScaleCrop>false</ScaleCrop>
  <HeadingPairs>
    <vt:vector size="4" baseType="variant">
      <vt:variant>
        <vt:lpstr>Motiv</vt:lpstr>
      </vt:variant>
      <vt:variant>
        <vt:i4>1</vt:i4>
      </vt:variant>
      <vt:variant>
        <vt:lpstr>Nadpisy snímků</vt:lpstr>
      </vt:variant>
      <vt:variant>
        <vt:i4>17</vt:i4>
      </vt:variant>
    </vt:vector>
  </HeadingPairs>
  <TitlesOfParts>
    <vt:vector size="18" baseType="lpstr">
      <vt:lpstr>Motív Office</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Alena Harvanová</dc:creator>
  <cp:lastModifiedBy>Kristína Vargová</cp:lastModifiedBy>
  <cp:revision>53</cp:revision>
  <dcterms:created xsi:type="dcterms:W3CDTF">2016-02-29T18:21:24Z</dcterms:created>
  <dcterms:modified xsi:type="dcterms:W3CDTF">2019-02-25T21:11:45Z</dcterms:modified>
</cp:coreProperties>
</file>