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57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376AF7C-2A9B-496E-968E-37E0C13CE39E}" type="datetimeFigureOut">
              <a:rPr lang="sk-SK" smtClean="0"/>
              <a:pPr/>
              <a:t>24. 6. 2019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3339A5A-5C25-4CA5-B8F9-56FA2641360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 dir="in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Dopravná výchova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Mariana Baranová</a:t>
            </a:r>
            <a:endParaRPr lang="sk-SK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 smtClean="0"/>
              <a:t>Semafor</a:t>
            </a:r>
            <a:endParaRPr lang="sk-SK" dirty="0"/>
          </a:p>
        </p:txBody>
      </p:sp>
      <p:pic>
        <p:nvPicPr>
          <p:cNvPr id="4" name="Zástupný symbol obsahu 3" descr="ss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916832"/>
            <a:ext cx="5400600" cy="3888432"/>
          </a:xfr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/>
              <a:t>Vodiaca doska</a:t>
            </a: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Vodiaca doska usmerňuje premávku 	v smere sklonu šikmých pruhov.</a:t>
            </a:r>
            <a:endParaRPr lang="sk-SK" dirty="0"/>
          </a:p>
        </p:txBody>
      </p:sp>
      <p:pic>
        <p:nvPicPr>
          <p:cNvPr id="5" name="Obrázok 4" descr="z-vodiace-listy.jpg"/>
          <p:cNvPicPr>
            <a:picLocks noChangeAspect="1"/>
          </p:cNvPicPr>
          <p:nvPr/>
        </p:nvPicPr>
        <p:blipFill>
          <a:blip r:embed="rId2" cstate="print"/>
          <a:srcRect l="8221" r="9570"/>
          <a:stretch>
            <a:fillRect/>
          </a:stretch>
        </p:blipFill>
        <p:spPr>
          <a:xfrm>
            <a:off x="3059832" y="2852936"/>
            <a:ext cx="2880320" cy="3670821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6700" dirty="0" smtClean="0"/>
              <a:t>História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096344"/>
          </a:xfrm>
        </p:spPr>
        <p:txBody>
          <a:bodyPr>
            <a:normAutofit/>
          </a:bodyPr>
          <a:lstStyle/>
          <a:p>
            <a:r>
              <a:rPr lang="sk-SK" sz="3600" dirty="0" smtClean="0"/>
              <a:t>Číslovanie značiek sa takmer s každou novou vyhláškou mení, i keď základné princípy zostávajú od roku 1976 dlhodobo rovnaké.</a:t>
            </a:r>
            <a:endParaRPr lang="sk-SK" sz="36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399032"/>
          </a:xfrm>
        </p:spPr>
        <p:txBody>
          <a:bodyPr>
            <a:noAutofit/>
          </a:bodyPr>
          <a:lstStyle/>
          <a:p>
            <a:pPr algn="ctr"/>
            <a:r>
              <a:rPr lang="sk-SK" sz="6000" dirty="0" smtClean="0"/>
              <a:t>Rozdelenie dopravných značiek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3356992"/>
            <a:ext cx="8229600" cy="4105928"/>
          </a:xfrm>
        </p:spPr>
        <p:txBody>
          <a:bodyPr/>
          <a:lstStyle/>
          <a:p>
            <a:r>
              <a:rPr lang="sk-SK" sz="4400" b="1" dirty="0" smtClean="0"/>
              <a:t>Zvislé dopravné značky</a:t>
            </a:r>
          </a:p>
          <a:p>
            <a:r>
              <a:rPr lang="sk-SK" sz="4400" b="1" dirty="0" smtClean="0"/>
              <a:t>Vodorovné dopravné značky</a:t>
            </a:r>
          </a:p>
          <a:p>
            <a:endParaRPr lang="sk-SK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Zvislé dopravné značky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/>
          <a:lstStyle/>
          <a:p>
            <a:r>
              <a:rPr lang="sk-SK" b="1" dirty="0" smtClean="0"/>
              <a:t>Výstražné značky</a:t>
            </a:r>
          </a:p>
          <a:p>
            <a:r>
              <a:rPr lang="pl-PL" b="1" dirty="0" smtClean="0"/>
              <a:t>Značky upravujúce prednosť v jazde</a:t>
            </a:r>
          </a:p>
          <a:p>
            <a:r>
              <a:rPr lang="sk-SK" b="1" dirty="0" err="1" smtClean="0"/>
              <a:t>Zákazové</a:t>
            </a:r>
            <a:r>
              <a:rPr lang="sk-SK" b="1" dirty="0" smtClean="0"/>
              <a:t> značky</a:t>
            </a:r>
          </a:p>
          <a:p>
            <a:r>
              <a:rPr lang="sk-SK" b="1" dirty="0" smtClean="0"/>
              <a:t>Príkazové značky</a:t>
            </a:r>
          </a:p>
          <a:p>
            <a:r>
              <a:rPr lang="sk-SK" b="1" dirty="0" smtClean="0"/>
              <a:t>Informatívne, prevádzkové, smerové a iné značky</a:t>
            </a:r>
          </a:p>
          <a:p>
            <a:r>
              <a:rPr lang="sk-SK" b="1" dirty="0" smtClean="0"/>
              <a:t>Informatívne smerové značky</a:t>
            </a:r>
          </a:p>
          <a:p>
            <a:r>
              <a:rPr lang="sk-SK" b="1" dirty="0" smtClean="0"/>
              <a:t>Informatívne iné značky</a:t>
            </a:r>
          </a:p>
          <a:p>
            <a:r>
              <a:rPr lang="sk-SK" b="1" dirty="0" smtClean="0"/>
              <a:t>Dodatkové tabuľky (vzory)</a:t>
            </a:r>
          </a:p>
          <a:p>
            <a:endParaRPr lang="sk-SK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4800" dirty="0" smtClean="0"/>
              <a:t>Zvislé dopravné značky</a:t>
            </a:r>
            <a:br>
              <a:rPr lang="sk-SK" sz="4800" dirty="0" smtClean="0"/>
            </a:br>
            <a:endParaRPr lang="sk-SK" sz="4800" dirty="0"/>
          </a:p>
        </p:txBody>
      </p:sp>
      <p:pic>
        <p:nvPicPr>
          <p:cNvPr id="4" name="Zástupný symbol obsahu 3" descr="aaaaaa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305520" cy="3888412"/>
          </a:xfr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Vodorovné dopravné značky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Vodorovné dopravné značky sú namaľované bielymi, žltými, zelenými alebo červenými čiarami na ploche vozovky 	alebo chodníka.</a:t>
            </a:r>
            <a:endParaRPr lang="sk-SK" sz="36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4000" dirty="0" smtClean="0"/>
              <a:t>Vodorovné dopravné značky</a:t>
            </a:r>
            <a:br>
              <a:rPr lang="sk-SK" sz="4000" dirty="0" smtClean="0"/>
            </a:br>
            <a:endParaRPr lang="sk-SK" sz="4000" dirty="0"/>
          </a:p>
        </p:txBody>
      </p:sp>
      <p:pic>
        <p:nvPicPr>
          <p:cNvPr id="6" name="Zástupný symbol obsahu 5" descr="bbbbbb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484784"/>
            <a:ext cx="5521817" cy="4572000"/>
          </a:xfr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6000" dirty="0" smtClean="0"/>
              <a:t>Dopravné zariadenia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286000"/>
            <a:ext cx="8229600" cy="45720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Dopravný kužeľ </a:t>
            </a:r>
            <a:endParaRPr lang="sk-SK" sz="4400" b="1" dirty="0" smtClean="0"/>
          </a:p>
          <a:p>
            <a:r>
              <a:rPr lang="pt-BR" sz="4400" dirty="0" smtClean="0"/>
              <a:t>Semafor</a:t>
            </a:r>
            <a:endParaRPr lang="sk-SK" sz="4400" dirty="0" smtClean="0"/>
          </a:p>
          <a:p>
            <a:r>
              <a:rPr lang="pt-BR" sz="4400" dirty="0" smtClean="0"/>
              <a:t> Vodiaca doska</a:t>
            </a:r>
          </a:p>
          <a:p>
            <a:pPr>
              <a:buNone/>
            </a:pPr>
            <a:endParaRPr lang="sk-SK" sz="4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000" dirty="0" smtClean="0"/>
              <a:t>Dopravný kužeľ </a:t>
            </a:r>
            <a:endParaRPr lang="sk-SK" sz="6000" dirty="0"/>
          </a:p>
        </p:txBody>
      </p:sp>
      <p:pic>
        <p:nvPicPr>
          <p:cNvPr id="4" name="Zástupný symbol obsahu 3" descr="inde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3429000"/>
            <a:ext cx="2179216" cy="2909366"/>
          </a:xfrm>
        </p:spPr>
      </p:pic>
      <p:sp>
        <p:nvSpPr>
          <p:cNvPr id="5" name="Obdĺžnik 4"/>
          <p:cNvSpPr/>
          <p:nvPr/>
        </p:nvSpPr>
        <p:spPr>
          <a:xfrm>
            <a:off x="827584" y="1556792"/>
            <a:ext cx="74888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dirty="0" smtClean="0"/>
              <a:t>Dopravný kužeľ označuje miesto, kde vodič nesmie so svojím vozidlom vojsť a ani poškodiť alebo vyvrátiť kužeľ.</a:t>
            </a:r>
            <a:endParaRPr lang="sk-SK" sz="32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47</TotalTime>
  <Words>127</Words>
  <Application>Microsoft Office PowerPoint</Application>
  <PresentationFormat>Prezentácia na obrazovke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Dopravná výchova</vt:lpstr>
      <vt:lpstr>História </vt:lpstr>
      <vt:lpstr>Rozdelenie dopravných značiek</vt:lpstr>
      <vt:lpstr>Zvislé dopravné značky </vt:lpstr>
      <vt:lpstr>Zvislé dopravné značky </vt:lpstr>
      <vt:lpstr>Vodorovné dopravné značky</vt:lpstr>
      <vt:lpstr>Vodorovné dopravné značky </vt:lpstr>
      <vt:lpstr>Dopravné zariadenia</vt:lpstr>
      <vt:lpstr>Dopravný kužeľ </vt:lpstr>
      <vt:lpstr>Semafor</vt:lpstr>
      <vt:lpstr>Vodiaca doska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výchova</dc:title>
  <dc:creator>Učiteľ</dc:creator>
  <cp:lastModifiedBy>Guest</cp:lastModifiedBy>
  <cp:revision>10</cp:revision>
  <dcterms:created xsi:type="dcterms:W3CDTF">2014-08-28T07:56:55Z</dcterms:created>
  <dcterms:modified xsi:type="dcterms:W3CDTF">2019-06-24T05:52:31Z</dcterms:modified>
</cp:coreProperties>
</file>