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127A9-7211-BBFA-E547-95334C2274B7}" v="181" dt="2024-01-06T08:49:4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16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39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21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11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182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40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707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8258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46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2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2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39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33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3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3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51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593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E1F5B5-3DC7-4A7D-9193-342000B86166}" type="datetimeFigureOut">
              <a:rPr lang="sk-SK" smtClean="0"/>
              <a:pPr/>
              <a:t>7.2.2024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AA15-4B82-48FC-8DA0-ADB4F08DE6B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05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FF0000"/>
                </a:highlight>
                <a:latin typeface="Corbel" panose="020B0503020204020204" pitchFamily="34" charset="0"/>
              </a:rPr>
              <a:t>Život v okupovanej Európe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pic>
        <p:nvPicPr>
          <p:cNvPr id="6" name="Obrázok 5" descr="zidi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241053"/>
            <a:ext cx="15240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055380" cy="1400530"/>
          </a:xfrm>
        </p:spPr>
        <p:txBody>
          <a:bodyPr/>
          <a:lstStyle/>
          <a:p>
            <a:r>
              <a:rPr lang="sk-SK" b="1" dirty="0" smtClean="0"/>
              <a:t>Koncentračné  tábory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2052925"/>
            <a:ext cx="8964488" cy="4688443"/>
          </a:xfrm>
        </p:spPr>
        <p:txBody>
          <a:bodyPr>
            <a:normAutofit/>
          </a:bodyPr>
          <a:lstStyle/>
          <a:p>
            <a:r>
              <a:rPr lang="sk-SK" dirty="0" smtClean="0"/>
              <a:t>Nemci na elimináciu nepohodlných ľudí stavali koncentračné tábory. Prvé tábory sa  objavili v Nemecku už v 30 rokoch, ale tie najhrôzostrašnejšie sa objavili až v Poľsku. Likvidácia nepohodlných bola  systematická, plánovaná a mala byť konečným riešením. </a:t>
            </a:r>
          </a:p>
          <a:p>
            <a:r>
              <a:rPr lang="sk-SK" dirty="0" smtClean="0"/>
              <a:t>Likvidovali sa plynom ale  i  klasickými strelnými zbraňami. Ako plyn používali </a:t>
            </a:r>
            <a:r>
              <a:rPr lang="sk-SK" dirty="0" err="1" smtClean="0"/>
              <a:t>Cyklon</a:t>
            </a:r>
            <a:r>
              <a:rPr lang="sk-SK" dirty="0" smtClean="0"/>
              <a:t> B</a:t>
            </a:r>
          </a:p>
          <a:p>
            <a:r>
              <a:rPr lang="sk-SK" dirty="0" smtClean="0"/>
              <a:t>Smutne  známe  koncentračné tábory: </a:t>
            </a:r>
            <a:r>
              <a:rPr lang="sk-SK" dirty="0" err="1" smtClean="0"/>
              <a:t>Birkenau</a:t>
            </a:r>
            <a:r>
              <a:rPr lang="sk-SK" dirty="0" smtClean="0"/>
              <a:t> - Osvienčim, </a:t>
            </a:r>
            <a:r>
              <a:rPr lang="sk-SK" dirty="0" err="1" smtClean="0"/>
              <a:t>Buchenwald</a:t>
            </a:r>
            <a:r>
              <a:rPr lang="sk-SK" dirty="0" smtClean="0"/>
              <a:t>, </a:t>
            </a:r>
            <a:r>
              <a:rPr lang="sk-SK" dirty="0" err="1" smtClean="0"/>
              <a:t>Treblinka</a:t>
            </a:r>
            <a:r>
              <a:rPr lang="sk-SK" dirty="0" smtClean="0"/>
              <a:t>  (v Čechách – </a:t>
            </a:r>
            <a:r>
              <a:rPr lang="sk-SK" dirty="0" err="1" smtClean="0"/>
              <a:t>Terezín</a:t>
            </a:r>
            <a:r>
              <a:rPr lang="sk-SK" dirty="0" smtClean="0"/>
              <a:t> a na Slovensku Sereď a Nováky)</a:t>
            </a:r>
          </a:p>
          <a:p>
            <a:r>
              <a:rPr lang="sk-SK" dirty="0" smtClean="0"/>
              <a:t>Tábory boli rozdelené na pracovné a vyhladzovacie</a:t>
            </a:r>
          </a:p>
          <a:p>
            <a:r>
              <a:rPr lang="sk-SK" dirty="0" smtClean="0"/>
              <a:t>Koncentračné tábory zriaďoval  veliteľ </a:t>
            </a:r>
            <a:r>
              <a:rPr lang="sk-SK" dirty="0" err="1" smtClean="0"/>
              <a:t>Waffen</a:t>
            </a:r>
            <a:r>
              <a:rPr lang="sk-SK" dirty="0" smtClean="0"/>
              <a:t> – SS </a:t>
            </a:r>
            <a:r>
              <a:rPr lang="sk-SK" dirty="0" err="1" smtClean="0"/>
              <a:t>Heindrich</a:t>
            </a:r>
            <a:r>
              <a:rPr lang="sk-SK" dirty="0" smtClean="0"/>
              <a:t> </a:t>
            </a:r>
            <a:r>
              <a:rPr lang="sk-SK" dirty="0" err="1" smtClean="0"/>
              <a:t>Himmler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53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00018"/>
          </a:xfrm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Genocída na  fronte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5301208"/>
          </a:xfrm>
        </p:spPr>
        <p:txBody>
          <a:bodyPr/>
          <a:lstStyle/>
          <a:p>
            <a:r>
              <a:rPr lang="sk-SK" dirty="0" smtClean="0"/>
              <a:t>Mimo táborov v bojovej línii sa pohybovali špeciálne zložky </a:t>
            </a:r>
            <a:r>
              <a:rPr lang="sk-SK" dirty="0" err="1" smtClean="0"/>
              <a:t>Einsatzgruppen</a:t>
            </a:r>
            <a:r>
              <a:rPr lang="sk-SK" dirty="0" smtClean="0"/>
              <a:t>, ktoré priamo v teréne likvidovali Židov, kňazov, inteligenciu a  v ZSSR komunistov, alebo inak neprijateľných ľudí.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3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Nemecká expanzia v Európe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Štáty, ktoré spolupracovali s  nacistickým Nemeckom alebo mu nejako pomáhali sa nazývali </a:t>
            </a:r>
            <a:r>
              <a:rPr lang="sk-SK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satelity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Nemecka (Slovensko, Maďarsko, Fínsko, Chorvátsko)</a:t>
            </a:r>
          </a:p>
          <a:p>
            <a:pPr>
              <a:buNone/>
            </a:pPr>
            <a:r>
              <a:rPr lang="sk-SK" sz="2600" dirty="0" smtClean="0">
                <a:latin typeface="Arial" pitchFamily="34" charset="0"/>
                <a:cs typeface="Arial" pitchFamily="34" charset="0"/>
              </a:rPr>
              <a:t>Štáty, ktoré vzdorovali Nemecku boli okupované</a:t>
            </a:r>
          </a:p>
          <a:p>
            <a:pPr>
              <a:buNone/>
            </a:pPr>
            <a:endParaRPr lang="sk-SK" sz="2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rázok 5" descr="hitl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4391025"/>
            <a:ext cx="1857375" cy="2466975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2143108" y="4214818"/>
            <a:ext cx="542928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Satelitné a okupované štáty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Okupované štáty = vojensky obsadené štáty</a:t>
            </a:r>
          </a:p>
          <a:p>
            <a:r>
              <a:rPr lang="sk-SK" dirty="0"/>
              <a:t>Satelitné štáty = pridružený štát, krajina ovládaná iným silným </a:t>
            </a:r>
            <a:r>
              <a:rPr lang="sk-SK" dirty="0" smtClean="0"/>
              <a:t>štátom</a:t>
            </a:r>
            <a:endParaRPr lang="sk-SK" dirty="0"/>
          </a:p>
        </p:txBody>
      </p:sp>
      <p:pic>
        <p:nvPicPr>
          <p:cNvPr id="1026" name="Picture 2" descr="Slovakia1941 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57775"/>
            <a:ext cx="2381250" cy="1800225"/>
          </a:xfrm>
          <a:prstGeom prst="rect">
            <a:avLst/>
          </a:prstGeom>
          <a:noFill/>
        </p:spPr>
      </p:pic>
      <p:pic>
        <p:nvPicPr>
          <p:cNvPr id="1028" name="Picture 4" descr="http://upload.wikimedia.org/wikipedia/commons/thumb/d/d2/War_ensign_of_the_First_Slovak_Republic.svg/220px-War_ensign_of_the_First_Slovak_Republic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4557712"/>
            <a:ext cx="2095500" cy="140017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343796" y="5000636"/>
            <a:ext cx="244009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Typický </a:t>
            </a:r>
            <a:r>
              <a:rPr lang="sk-SK" b="1" dirty="0"/>
              <a:t>satelitný štát</a:t>
            </a:r>
          </a:p>
          <a:p>
            <a:pPr algn="ctr"/>
            <a:r>
              <a:rPr lang="sk-SK" b="1" dirty="0"/>
              <a:t>Nemecka</a:t>
            </a:r>
            <a:r>
              <a:rPr lang="sk-SK" dirty="0"/>
              <a:t> bol</a:t>
            </a:r>
          </a:p>
          <a:p>
            <a:pPr algn="ctr"/>
            <a:r>
              <a:rPr lang="sk-SK" dirty="0"/>
              <a:t> </a:t>
            </a:r>
            <a:r>
              <a:rPr lang="sk-SK" b="1" dirty="0">
                <a:solidFill>
                  <a:srgbClr val="FFFF00"/>
                </a:solidFill>
              </a:rPr>
              <a:t>Prvý slovenský štát</a:t>
            </a:r>
          </a:p>
          <a:p>
            <a:pPr algn="ctr"/>
            <a:r>
              <a:rPr lang="sk-SK" b="1" dirty="0">
                <a:solidFill>
                  <a:srgbClr val="FFFF00"/>
                </a:solidFill>
              </a:rPr>
              <a:t>(1939 – 1945)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743369" y="6200965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Vlajka </a:t>
            </a:r>
            <a:r>
              <a:rPr lang="sk-SK" b="1" dirty="0"/>
              <a:t>Prvého slovenského</a:t>
            </a:r>
          </a:p>
          <a:p>
            <a:pPr algn="ctr"/>
            <a:r>
              <a:rPr lang="sk-SK" b="1" dirty="0"/>
              <a:t>štátu (1939 -1945)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Satelity Nemecka a ich budúcnosť...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Budúcnosť satelitných štátov Nemecka bola neistá: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Čím boli poslušnejšie voči Hitlerovi, tým mali lepšie postavenie v nacistickej Európe...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Ich situácia sa mohla kedykoľvek zmeniť =&gt; Nemci rozhodovali o ich osude...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Ak by Nemecko vojnu prehralo =&gt; boli by „zaťažené“ vojnovou vinou...</a:t>
            </a:r>
          </a:p>
          <a:p>
            <a:pPr marL="514350" indent="-514350">
              <a:buFont typeface="+mj-lt"/>
              <a:buAutoNum type="arabicPeriod"/>
            </a:pPr>
            <a:endParaRPr lang="sk-SK" sz="26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sk-SK" sz="26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Nacistický teror v okupovaných štátoch...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 okupovaných častiach Európy určovali všetky podmienky okupanti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b="1" dirty="0">
                <a:latin typeface="Arial" pitchFamily="34" charset="0"/>
                <a:cs typeface="Arial" pitchFamily="34" charset="0"/>
              </a:rPr>
              <a:t>Všade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boli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prítomné </a:t>
            </a:r>
            <a:r>
              <a:rPr lang="sk-SK" dirty="0"/>
              <a:t>vojenské oddiely a jednotky zlopovestnej nemeckej tajnej polície - </a:t>
            </a:r>
            <a:r>
              <a:rPr lang="sk-SK" sz="2800" b="1" dirty="0">
                <a:solidFill>
                  <a:srgbClr val="FFC000"/>
                </a:solidFill>
              </a:rPr>
              <a:t>gestapa</a:t>
            </a:r>
          </a:p>
        </p:txBody>
      </p:sp>
      <p:pic>
        <p:nvPicPr>
          <p:cNvPr id="17410" name="Picture 2" descr="http://t1.gstatic.com/images?q=tbn:ANd9GcSovyme1UDqLQTwPsTsJBKqj_vBUCNuuRGA-kIdsGJUBA470L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3999"/>
            <a:ext cx="1643042" cy="1524001"/>
          </a:xfrm>
          <a:prstGeom prst="rect">
            <a:avLst/>
          </a:prstGeom>
          <a:noFill/>
        </p:spPr>
      </p:pic>
      <p:sp>
        <p:nvSpPr>
          <p:cNvPr id="17412" name="AutoShape 4" descr="data:image/jpeg;base64,/9j/4AAQSkZJRgABAQAAAQABAAD/2wCEAAkGBhQSEBQUExQWFRUWGBgaGBcYFBgaFxoaFxgXGBcWGRcYGyYgGBojGxcYIC8gJCcpLCwsGB4xNTAqNScrLCkBCQoKDgwOGg8PGiwkHCQsKSwpLCkpLCkpKSwsLCksKSwpLCwsKSksKSwsKSwsLCwpKSwpLCwsKSksKSwsKSwsKf/AABEIAMABBwMBIgACEQEDEQH/xAAcAAABBQEBAQAAAAAAAAAAAAAEAAIDBQYBBwj/xABEEAABAwIEAwUFBQYFAgcBAAABAgMRACEEEjFBBVFhBhMicYEyQpGh8AdSscHRFCNiguHxM1NykqIVshYkJUNjg8IX/8QAGAEAAwEBAAAAAAAAAAAAAAAAAAECAwT/xAAiEQEBAQACAgIDAQEBAAAAAAAAARECITFBElEiYXEToTL/2gAMAwEAAhEDEQA/APUaVKlQCrk0jTSaAU1wmmKXUC8RQEynKHW/QruMFVmJ4qB59KWhaO4uKEex4FyYrL4/tOkEjNcaxcj8hVSnG4h+C23kR/mOnw+YUqAfST51N5Ycmte/xpIuJPlp8TaqnGdrkp95IPSVn5W+dZ5zDpSqXnlukXIQIQP5ldDyriMU0J7tpA6rGcjlAVb1i1Ref0fx+xb3bFSjCA4o+ifgLmo147EK1RE/eUr/APRFCf8AUXMsBZAOoFh6gQKGD+YnWR9aaUtp5Bmd77yE+gP4A1CMU7s9fkEnn/pFJvEzEmT9a8q7mBOs+vwpbTxH+34nQOq+vOmni2ISYzpIt7TYnreKf3yACLz9WqFx5N9dtqcpWCGu0bwIlLR/lI06pIirT/xrky/u3EykHwuz0NlJG4Oh0is+INhzqfDMKWckwCfDMZcx2M6TYTzjrVanG04d9oLKoBdyn+NBAHmoT8bVo8DxkOXTCxzQoL+IGleSOcOvBRBBIIiCCNRHOoP2UoMpJB5jX5U/kMe5M49KrTfkdaJQ5XjWC7Y4pv2lB1I91wZv+XtfOtLwn7QmVQF5mD18bV+oGZPwPnVfL7L4vRAadNVeG4oCkKMFJ0WkhSD6irBtYIsZq91KUGnTTBTk0AgK7SrtIOEUgK7XKeh2lXK7RoMptKuE0lETUTjlJ1yq3F4yKWhI/iqqcXxIDU1X8Q4vGmu1ULqlvpVkVCpgzYNgG6nCdCYICYzGCYsAYvLDzRHFu1ARbf7o9r+lV6cNiMQMylBhkiZMyUncDVXyHWo2HMNhpyfv3ZutabAiLpSZA8zmPRNA47HuOGVSfM1NtvhUknkan9nYnukBav8AMcAPnCdAPietQYnHuuKlais8yfw5UGp4QTUYXPysKjFCnHBt9dL0KXo69TTWk7kSKYoGb0wcp884HKmBy/4024MV0JA68+nnQSVpwetJoRJ5Wjzm/pTFj2bC4mPXQ/0psk+v16Uobq1C+/lSbSIJPSL9ZkiLiBG1dQCSRz8tPjXEC0+W2vr6UycA1PLauJc866tWx1Gx/CmdPnGlAxf4bGDEJCVEJfAsomEuAaJUdlgAAKOsQdAaCfC0KKVgpPIiCPSq0eVEIxjgFlKA0Ak28uXpQP6mXPK3OLfGolYedIP9K61jFpzELUDodZIMgz6Wg05vNy/Ijy+FVuFiXh/E3sOSWllBOo1SropJsoeYrXcC7fIUoIdhhz7wJLKvzbPxT5VkW1BXtR8aGxeG3At9T61Wpe34biUwFQCbg6gg6EHSOtHNuV4l2a7Uu4b92YcZn/CXtOpbV7h8rHcV6bwHtC26jM0rO2PaSf8AEbn7w5fxC3lVzl9ljSJp1MaUCJBmn5atJVylXaQKlSpUwiqJxdOWarcdi4FRapFjcbFZXivGYBvpv9b0uL8Uibx+VVTOESUh5/2CCW0H3rxnV/DNo1UQRYAms7yVI5hsMV5X3FlppJkAKhxZG6TskfevyAJoPinHM4yJGRoTCUyBf5yeZJPMmmcT4ip5ZJPhGn5C3y5CqvBcROQApBIO466TUee1eOnO9E2tSSJIAudo+dq6JJs2P+X61IVnUoTbaFX+dVsTlNW2AJuQduvnyrqCkEXM/W5ovCYmLrSFApIvMBXukRQmIOciUafdIE/Lepme1dp8osefPfaYphZAnWdBa89KHWFJSAEkjWCTHpA53+VG4+DBTaUhJTJPiEXGYkil0fYJ4CZ3Osjf0NQkA3tv+utdfSQlJA8QUQq14BEHrvWud4MhzBYdaBmUtLoWZMh1ohcdMyCfD0FVcKVlVNqFz1N+u9RF3L4RuevyqVLkm96jyFCgreOQokK3oe1wpWXM4kpBRnklI8IJSVQdbjTWjsf2VU2w2+hfeNLmDcGREgpO8VR8R4w68pOaJbSAPCN/PfrXovDsB/6C4ZkoWlwiDaCEkDn4Sb0d7JRsyvPHmTqU21B28qjdIBvy2uPOZo4yYG4kdLUFilRaDpf9Ran8e8GzNdQoRHlO5mL3FEYdrNeb2sLHzqw7CcOaxLpD6siIUUkECI0medO4Nw1tw4lxwnuWUEhQIBKyYaFxuRpSvxlsHdxUBQk3tO8/H650SlIiLaSTpptfWafwjC98tYMhCEKUoyJTl0FxFyUj1qtdcSLQoes/ExT/ABt8l+UHNwZnTlv1PTyqdATFvxqn71JFirrYEfiKMew4bCSsrClDNAQJiYE+K0xNOyfZd1LiOHhUkG/KoeGY5bDqVtq7tY0Vz6Ebg7g61GMe2NVLtyHPyJpveNK98k8igz8Zplr1zst2iD6bDK4kAuNbR/mN808xt5RWsbcBEjSvF8ayvA4pIbXC2yMqp0UYsd8pBTY9RtXpnZ/jqX2+8SMsGHUAzkP3x/AZ9DVceXqiz2viabFPCK4RVJNpUopUGBxTsA1j+N8Uib1dccx2UGsK4FPuEJ26wATa52G88gax5csaSadw7B9+4VuCWWiMyZjvFmcrYO2hk7JSTyoXj3GC8u3siBAsLCBA+6BAA5dSaP4xiEttpZbnKkakQSDBKyPvLgEjYBCdjWfH5/CaznflXhETBB686FbfShwpvCpvy+vSjFNSDbTry+taAxrNrSDqD+FXMTVhmm8z0Gn41ElQ3Pp9GoeHOFZCSgSRa8GwsKJcMG6fW3OpN0uRGm+mX6FRZSVjLbYpm3n0qRY0hJt0HSmAxtYdBQMJ57KnNPK0fnNqOODBKVJMLULDUqmwttvQr7UpPlyH61ednOJJw+HSWhnxTqilKT7gGivn8qnlcnS5lvaqQ4ULLTqUtqTOZSp+MfkKueC4tLBU05mTh3lJUl0j/DcTOVwA6p2I3BqDj3CRmS0FF3E6rULhKjtI5QZmhcNiM4LbgK3fZClrhtCRqQPoClOXuHZ6qfj3ZtSFlQTBIzEapI2cQr32zz1GhrNYp6AdSofXpW6w2OcYwbwSrvWUgpbUsGzuU/4U3Aj8Bzrz9r2QJ1jTW4ua148tZcuOJsMyUJQ6pIWkqMiTdaYOUnYXB8jXqPZbBqGEdZeOVOMSe6VMAKIPgP3TmNucV5/wnCl2W3ld22ylW1klUHNHvKUoARuPKtV2fxLuLaWy7GVhrwiIKVAHIQZnOon1jS1Rz5Wd/S+Ml6+2VxuEWklRQcpJEkWCveQeRHKqnEpUohIEqNgIvXqnaEh3AJxaUhLjjakOiPaUkWUoDRSSDfUTWM4TjU4cKLac+J2UoWSIspse8rW502rT/T2y+HofxfCowOAZwxAOIJ7x0D2kgiENk84vFVwwri2kOvq7rD95Fh7RTqUoEBRAtJ+NLhmCVi8R+8dOWczilm4AuqOao0G9c7QcQGKcS2yC0hoBDTRPKd/vq3movdX4iP8AbFOkt4ZvwqJhsCVQmVDMR7RGtAMYQuLu2kjl7O3M1pOymEQGsS8SWXcKmxBgKLgUnKoHe22s1mlv3s4r69aP1BftdN4dlhhPhDmIVdaiBlaAEBCAbKVF50G1V+Le71SluoWtR1MX+R/Kh0ukW7y+sRY8t6flUfZcn+UH86JOytCu4ZsyQ0oR/CQNfOrHszg1ftTYabTnKhkLg8Ek2JBnQ9KBWFD2lp/2D461psC0MGgOHxYhafCnKAGkqFlEalwpP8oO50q3oSdpe2iw7iCAcyo8SoABIABMbTlzfzVS8E485hXkrSdLKB0Wg6pVzrmIxErzHWefXY7C9QYvD2JFzrRBY934PjkOtIWgkoWmUzr1SeoNGKTXkn2Y9qO6e/ZlnwOnwyfYcsEx0VpXr5uJraXZ2zv6DEUqeoUqYeZdqeI61Ay33OHglJKhnURBsfCEzGilAiOSF86r3wX8UlABN5I6cvXT1orjjgCRERoANMiBkRHnBV/MedcvJtFLiHiqSTcyZNDZso84NqixOJMdfPX5Um8RbTXang10qlR5U8ISRHX6NRvCwO3Omd99f3pAPicCU/ltHrThioHiv1JnrEUYMUCLmo14ZCtOV+lVv2VmeD20zEFM7WFddwlrxc2IA+FcZwKhv4eRjn8qlcEGMqfSak0bbYG/oQKm4bjjhHu+CCrwKAJGilCEqHK9cnQFCfWbfE86Y65mEZU0eeqetS2P2XBthAz4nGgwdSEz7XO+npVbj+BBTwYT4i2jO6vdJ5ehgUFwLtAcNiUOuy4lpJSgTpY5RfYKvVph8VGBInM/jnoJHtBCVAK8ySqs7xvG9KnKWdpsJilDCJU+nOMikYdISAhIBhThG6jMT0rEYTDaqNkhXiMaCToPKvWMahoKebMFnAsBkAgXddmVeYA/GvMuHN58UhGoU4BEWgqHy/Sr4Xynn3gzHrGJ8bTeVDKEIMe0QLJdXAiZt0sKvisYhbLeGSFnDNeNYEB0j2iOeSbHe+lP7UcOVhW3kYQH9lUsd4qJMjQZt29YrOcO4mphwpaMBeULO5AMqQDsDAnyok+UHivTu1eJb/6YSylK0hQBUNFTAcUDuZIvXnWEwaQWUuqASvxNrTE30Q4dhIi8xNbLtgwlvhraWJCCVOAHWFKClD+WD6VksBwoOK/ZT7L4DuHUdlkG07yQUHkRS9H7OxLLmKcOHUkNvIENpAyhcCQn/WRvvUXCuBnGpdbgjFtAqEj/ABEpsUnksHQ7zFqs8NgnMXg1LAUMXglJSFe8pE2Sr+NBTryq34xxtnDvKxDcftK2ciyCA2FqHicTHtGfIW3pzor32oO0vaAlrDtBIDiW0h828S0WTMG+VO551mUundIPSPhcCpO4EzmknodfWuhjkq3Ox16bb1UmRN7RZjN2/lzovAYTv3EtpZzKPMAARqSToBrNJrCHTOqLbDTpfWrn/qiG2i20nKD7SlqzLVewKoAjcAADe9FEn2lHDmcGAf3a3yRoApLYvpNlL66Dbc1VYzHKUqVqlRmSTczedb67UFicQSZn0+vxoF5wEyTATod7bU5xLRLmIJNzpa23PSrDDkLTrP57fpVQy8InWdY16/KpcFiMpAEggxfaDBHwg0YNcfGVQWmxn1B2Ne99keNftWEbd94iFdFpgK+Nj614VxFrMDHpHPWtx9jPGbusE2V40jkR4V/KP9taRD1BYpU5YpVoHi3AXP3zq5jKmxjRRPgM7QvL86qeP8WSt1RQIQPCjqlIABA8hRGDxRSzion2Ui3MrkE+UGKtOx/ZxDoOZGYiCVKHhQIMJCfeXvJsBzrDO170i7Kdn0YwlAWUO5SQkiAqNgZsfSq/H8HUyTrEkG0EEapI9039RervtDwpOFh1oqStJmbbdABUvEeMoxaWXhAceS4h5I++0kLQseYJHlal50fTIvvbcqgfTFTYlHiH161W4t8TE6bD8aLOhLiYYjb8vnTxiNL2FhHnNACFDwk2BJmBcU9s0sPVinEkD9a6rFGdfqKHCoEVwdfwpHqdD50kn8Nfw9Kk7wR6nT0momNdh1IrpVew12+taYcX8b3G96MwilMvNrRq2QoAzG1qDaXOsiJMg0bnIvNxH9tKBi1b7XlKHu8QZdeU6og/wKSlJ8iZ1rO8FxC0vDIQCoFMwCQFQCQfdJG/U86IxQBSRofjrVhwJCHWGcK2Qlbq1rcVEqSGWyUJHQnMfhROMkuFb41tu1KhhMIcKM3+GmTMjxJWkJFpyghRv0Hl5nwlAUtKbxIBjWAYMdYrZdsMb3yGlhUFTaEqB9pJSkBaSDcQqfnWV4O14ilAKnlrSGk9dSZ+HxonUuC+dr1jj6ArDJBypSh5ITOhaKRa2pIzDqRWEwXE2kIw0grVhnHVJNkpUlZSUyfaACgTpvWp7VcUzYRlKYu2HCCLpU5IT5AAOfKvPHGiASLW1sbb/Kpk6irVjxbtQpZcCEpQHFlagnQqIEqMm+h157b0LmIzTmMkf129a4QJOgkGxT+Qnn8qjkT9CKZWuuWOh9efprXEq5WtTBapCrYm1Uk9Dp0kxXV4gx8voVG0iR+FPdahPymdDqDQdiNxVutvgZv8aBzT1n8NKled3kdR1/ShB7sW0H/I1ciKNw6wBE8tPUSfwp7mKgzqb+mgnTpQjW/kB/3VzEEZfPnAvSzKJV20tK0kgiIkRe39an7C43ueJMnYuBPo54TP+41UcNWRb8NOUfKn4VyMUgiZBSfKFVUKvpZ2lTnDImlWhPDMPhB+z4zxQf3Xh5gKVeIvEgH/AFCrjsfxlLaVJUYzEEctIjppXeHYBJcfQoR3iO7CoEAuKCE5pMZcykGdbVl2FoHhcKkbpUPdJ1SofdmfIzWPCr5Re9t+JAtmCPjWf7MYYlCnScuQkiRuRATfczfoKWMYCiAlxKusAfmaejFBDXdpJiZvuSIJpZmn5xXcTcgk/DWL1UOCdDy8/Q1Y45QIInYb2tGtA9wPPodevnRLgrjKptynbnVgzhzrf661Aw1lBMT+P9aQxAVofrrRex4EuJAJiklU1GnffyqRqkNTpEaW1864oXvtXQoVG4alYhpIJvfp85p5eyz5bW1nao2lyIva+tQYtwlQT0v0H96qTU8rhr+IlQ+7vzPTyrT9l8G0cS8tDqh3TC1trjIQ5AkwPdTKrGxiqvhHZVbiO+UlamwoIyosoqMQmfdB59RWtw/cYZtbikpbWsKaVh0HxZIAMruZtrvU8+c8Q+PC+aE4/iy3h1YNxCe/SoqcdyAgoSElC0kX8UjWlwtpP7RwogZHFkEkADwBZSgxF5g+goFkPcQcU2gpKgyhJvGdLM5U9VHX0qkxvEXg+HCShbQSlIFsoRZKRyi9E4+ha9M4wDiW3SpGVxp3uVhJOVUJUW1pn2bkiL+1XnWMRFpAvvW0+z3tE2+VNPKUHV5hBV4XZjLfZwZbHeRTe23ZbIrvECfaJED+aRzBIn/UPRbnVPPp5+7pY/D4+lCriRvVg61I5gdI+VBBEjUA1REgT+VENNcxzn4axUTTcb6VaNMykqn5T8utVUg1picu0+fSPSgcWv4R67f3ox/E69NRGqec85oFSp13tO2tIwS731/HWuITcDnEzbf+1EKTY/KPKmKSSb3/AL8q01FPCLExrG/50kG2um/6U5tMGxtyNdevYesGPQGkQvhiAVZiPdMTv1/vS4Y0XMa2kCSVNgc5UsCuMeBsD+/qd6u/sw4d3/EW17NqLh/+seH/AJRTgr3l1VKolUq0DzTjeHyKWdJSqDyUIUhdvurCVelUvafhvjWoDKHMryRIMBww4jrkdGvUVuON4AKSbVSHBpXhCYUVYcytMSShYh7KrcFIzgbFB5257saRhcmVPUVElfi60fjcEW1KQYMaHZSTdKh0Iiq9adZjaPP8KWgM8m5+taFMaRP1qDRTi/rmKgMxFAOSLev0Dy86gWmP6/H1roPI3H18OlMcMqifnbSiAQlUD+n5VIlf1/SoW0cztpT206x8/hQUGIXyg9KhNOSIA/tTHEkUKOW9lSTyBNW/2d8A/bMW2lYlCU53I1jlPVRArP8AElfu5ndNuY2HrXp32NthtGLfXCQciZtb2jA+VXMnFne6l7ecVOESjC4c5AnxKIPiKtpNecuuqWYuVE6k8/xN6vOIpdxTuJeQFKQgyozJSFEwSN9NtI61SNOllxLidUqB5wUkG430qOMk8Ltt8tngko4a2Frvi1Dwp2aBB8S/4zOm1UOF4c9i3HO7AcWElxV7mNY5m+lFdp8Ww+lD7KocXIcbMykgTmB+6YNROcPfwCGnwoIcWSQJOfL7p6JPzmp/ftV/4pX0FN/lyjnXoH2e8aXi0vYdxxSnIK0FRlWYCBrqNARuCfWtxrDfEWVYhgQ+gEvtDf8A+VA5GLjaq/7M8aWuJNWnPLZ6BQ1k9QKufl5R/wCUXHsOlKgpAyoImPO5STsQZT/LVH3cfKvQO22AyuvAiJcKhBt4wD8LXHMmsT3JBA+P9PSjM6PdmoEIkcvXfrUj+OKTyEXG/W8a01OJKZKRr0v0gmoXWFGSeenM7gU6SBKpk01SIiDT0ojU69J9KcW/K2oPPeOdqRIu6PP09KcGZ0tMyI0qUpED9fqanS1A+tjpVSEE7u17f10pzIhU32kW+E1M/ppJv6aQflTFqAECb8/npTJBj3jFtVWH5n4V6p9jnBe7YcePvkITb3UgE/iPhXleAwSn3UpTclQQkDedfibV9FcJ4eMOw20nRCQJ5nc+pmqgFqNKmqNKrJWYpqRWcxj68MFrQJMAxqJQZEjcEFaT0Wa1axVZxDCyKjlx2LlysPxbAoW2lTMkDNkBTBSmZUzOii3IgjVKha1ZbEM9K2ysOG1924pxLObOlSDdtcRnyxcDfmPWqjtBwZTZVKYiCpKbpGbRaDu2rY7aHS+GZVxjIMmdNv08q6pImdtv60Y8xc66X/pQ3cx566XPWmQF6BoLan1/Khw9Gpj8bf3o/FtJjkY5Wv8AlNVCoBufleE3361fGbB7XC1EgRzI+An86JaQIsI/Xe21VuCGbQ7+zerRhMAeVpN9aizDjgVSJJ1qVSbz9Qa4pX15UgC4jAaBOqSkjzmwr1T7M8EHuHvJCvH3gBG3gIKY3BPiE+XKvOX8Klxsjy6Qf1rS/ZN2j7rEht0gIWlYlRAAuTvzI+Z51fmfxHigsDxVzh2JVlhSASkyLKQSJBHUCm9q04dQbewxEOTma3bUIJH+m9jV19pfB0tYuUJhDiUnS03Bg/Cs1wJ9th1S1jOUiWknTODqonUDUDc1n+4vvwjXwt3BqZdcCZJC0oUcxgFJBWjYH41quPYdOLbOMZUVzZ5smVNkj5o61keLcRU6sqWcy1GSTM+vIUd2TSthRxClFKACmBYuZh7PVPXmPM1VnulL6P7NYxOFxIfOYhAUQlKgJVFgo/cnXnRXYh0OcWZUoDxLKgBYA3ItynaqTHviVqAAzTYbDlWp+yrAFLr+MWglDDao0kqiYHUJB+IqpE25cT9u8YVvrJI1cAjSGzkEeifiTWLKlAG+k2zaW+vhWj7UcSCnVKygEqWYB8MrMkA7id+c1mMQ+QVdfj/ap91RrLhO21v1HWnuLmxOlh5mhWV7GasFMg3Gg2PoY86pKBIiNet7ehqVEcyT5Xp+T0m+tvXr609Kv9sTsd4+vOjAi/ZZ+orsmIE77X+oIopKxttPpHn0obEOQYm5+VqZBgm+ulB4td4HqeQ5/pRGJdyJ5k2irPsT2YVjcQBfKPE4uNALQOp0HxqpPZWtl9lPZWP/ADS0wB4WgR6FcdNB1k7V6XNRMYdKEJSkQlIAAGgAqSrgcpUq5TwkBFQuokVOaaoUGo8fw8KEH+3Ws+68AruHj3abll2J7oq9pBHvMKOqdRatq61VTxLhaXEwRWXPhvc8r48s6vh5/wAa4IptSvDlKTcTOUHRQPvNmbK9DVE6j6Fbwq7lKWsQT3aSQ28LqZnWJ9psj2kHlWf4rwFxpY9lSVXQpF21jfuz+KdR11rKLrLOt7dbcjzF9JqsxGEj2RofUjWLeZFaN7CTaJ+XUUA5hCLwdzVy4lDhm8s3+udHNwbfA1B3Y9f1qVpUa6jTyi9RTgjEpjT6i16GTFSLckWHkI9ajLcnQgH5HWB+FEFT4dYSfFvadtttPWosZhu7WlxAtM9BFx8wKicaMiQYH9IH9aOwr4MpmxMQfKTTTmtxwDtWOINpw77felJmAoByB/3COV7b1SdqeywZcWptUtCCFE3vPhjYgis85w6IKDCgZA5eVXS+0L2IbRh8SoZQsKU+u7gSmSRmHtWmAd4FROGXZV/Pr8oF4X2fP7QtLqVKDYK1oA8RCYlJ+6OZ9BrUPGOM5vFYJFghOg6ACtHwXjQS6p4zmxDoL4hPgYXmShvmo++Y0y9aoMFwJkYs965maS4RKDAUgTCpuflvrV/1OfSPgfB14rENJDaihRgmcvhHtQqCBHOtvxri7OHwycLhSoNgqJUdXCTdZ6Eib6zpAEi8X7Uo7ruWGsiBYX22EAW3MXk3JNZPFvKMwZPWfW/pS28jycQ3EX8199aB7qTO53neiVg315/pS7o71SfINAzEfGp28RsZ1IHSYvTHcMbEco+jSZbI1HXz5VSRqJuVRcQCOfWkFCAdD+PKo0GBrNdKvr5UBJ3wSOe39aFcfCbm5+tKixOJCbCJjT9eVO4FwN7GPBDQJPvK0CRzJ91PzPyqpx1OncD4O9jcSENiST4ifZSnck8uu8iveez3AW8Gwlpu+6lEQVKj2j6WA2FQdl+zLeCZ7tF1G61xdR8tkjYdSd6uauQQqU0iabNMypUppUEiNcp1cNAMIqJxup6aRQaqxnD0rSUqAIOoNZF/AvYLPlSMRhVEFbStUxoobpI2WLivQFIodzD1N46ctjAucLbxSS5h1lYA8Qj983v40j20x76RPMVSY7hZT7QsTAWnQgfdI1rb8U7KJUvvGSWXdlJsCeoBF+oqsxWOKbY5knxT37ceIjdYjK55kA1hy42NJZWNdwZ0EEdPwnlQ77EayIrdK7ONvpzMKDn+i6v5mfaT6FXpWfxPD1pmbxYkbRz5etTunmM+kyYsYPL5zU6fFYc5N+ugB0FGjCp5CTT0NgXA1i29PSc4fhg7iG2CQkOBV43gwL2uYEmmPYPK+luJKiAJ5bqvtFE8Ha/80qJth3/mmAekEg0c9jkry4kgB17u2QklKiD3gD7oGqc2gET7fSmWq3j2ALDykA5gncgeUUKMTCSYJJIAGpJPLlV12xTOJd28Sr/zKqrCcimVJvkcQqAbkhQMA8zBoMYzwzM0s5oebAJajYzEGdDBHQwNwarU4glSUgSpRSlKRqSoxFW3DFBL2KIzABsCFJCVe2DdMmD4dKE7PYUALxStE5kM6glZspQ/0ghI6mfdquk6k7mHVBZIaQoBbgTMEibJm8DxETpUONwSk4juk/vFH2AgWIjNIOkReeVMbUpWGfJgo73W+eYTnynSIjXciwvN262VY/KgpyBhwIkTCCkJQNR4oKLnTWlmGrcZwqG0uJWHEqsqAQULBhSFA7iQZ3kGqzud+Ux+VXbxQvBpcbGQ94pKkgnKSMviHUhQ+B6VToxSQd/r1pDoKp4qHs20+utPRhjqqY/Gk9jJ6UI7xDkJrSbUbBrjoSKrn8WTYW/H4VNw3hT+KXlaQpRm8bdSdAK9J7MfZghopXiCFqF8g9if4jqvyiKqcU7rF9lewr2MVJGRqbrI15x98/KvZuCcEawjQaZTlA1PvKPNR3ottAAAAgC0AfKnVZeD5pTTKVBnzSptKaCOpVwGu0BDSpUqFFSpUqA5FNKaea4aCQKbqB3DgzN5oyKaUUBmMf2PaUczZU0rmjT4UHi2sYj20oxSBpmH7weSrKHoa2RRUamqjlwlXOdjzh/GYa/fNOsKOpjOn4EpV/yNcGDw6iO7xTd/vZkeWoI+BNegvYJKxCkgjkQD+NUmL7C4Vf8A7eU80KI+WlZ/5ftX+k9xlmODLQtbiFNuZm1tgJWDZcXsT86CT2ZfCkqDSiELSqBceFQVFvKtBiPszT/7byk/6k5h8iKE/wD5/iW7tvpnXVSTPOl8OcG8KB4itTzillJk3MDzk/M1Wv6pUkwpCgoGNFJuLHWro9l+Ip0VNoMOC9utC4rsXjEK8Kc8iSQpMSRfUiicOXsbPQJ7HQ06AAlx4+NQ0AEwlKfdT4j6+QFdxfFUqQ22hGVtsAJSTc7knrM/7iak/wDCGN/y1fFP605PYjGkf4ahy8aB8b1eVFoPD4oBCmzdpasxAsvYGFXyyBG/OpXuPqTiO/ASLZcvu5fu69B8KPa+zjFq9rIPNyfkBVlh/spUfbeSBySgk/EkR8KfwHyZPFccT+zpYQTlCitR1KlkAGIiBaqcrUYyp156/wC0V65g/s0wqDKs6z1VA+CQK0OA4Gyz/hNIR1CRPx1qpxxNrx/hnYXF4j3ShJ3V4E+g1PpW24P9lbDcKeUXSNh4U/qr5Vt8u9OinhIcJg0NJCW0hCRoEiB8KIArsUqZlXRXK6KAVdrldoJylXaVAIUqVKg3/9k=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7" name="Rovná spojovacia šípka 6"/>
          <p:cNvCxnSpPr/>
          <p:nvPr/>
        </p:nvCxnSpPr>
        <p:spPr>
          <a:xfrm rot="5400000">
            <a:off x="714348" y="4572008"/>
            <a:ext cx="114300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 descr="sluzobny odznak gestap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5429264"/>
            <a:ext cx="2143108" cy="1428736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857620" y="6211669"/>
            <a:ext cx="30636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Služobný odznak gestapa...</a:t>
            </a:r>
          </a:p>
          <a:p>
            <a:pPr algn="ctr"/>
            <a:r>
              <a:rPr lang="sk-SK" dirty="0"/>
              <a:t>čo je na ňom vyobrazené?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Smutný osud Poľska...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u="sng" dirty="0">
                <a:latin typeface="Arial" pitchFamily="34" charset="0"/>
                <a:cs typeface="Arial" pitchFamily="34" charset="0"/>
              </a:rPr>
              <a:t>Pred útokom na Poľsko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vydal Hitler rozkaz svojim generálom, aby tam vyvolávali čo najväčšiu hrôzu a nikoho nešetrili =&gt; zmazal sa rozdiel medzi frontom a zázemím </a:t>
            </a:r>
            <a:r>
              <a:rPr lang="sk-SK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 masové vyvražďovanie civilného obyvateľstva</a:t>
            </a:r>
            <a:r>
              <a:rPr lang="sk-SK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marL="0" indent="0" algn="ctr">
              <a:buNone/>
            </a:pPr>
            <a:r>
              <a:rPr lang="sk-SK" sz="1600" b="1" dirty="0">
                <a:solidFill>
                  <a:srgbClr val="FFFF00"/>
                </a:solidFill>
              </a:rPr>
              <a:t>Poliaci vo svojom štáte stratili všetky práva </a:t>
            </a:r>
            <a:r>
              <a:rPr lang="sk-SK" sz="1600" b="1" dirty="0">
                <a:solidFill>
                  <a:srgbClr val="FFFF00"/>
                </a:solidFill>
                <a:sym typeface="Wingdings" pitchFamily="2" charset="2"/>
              </a:rPr>
              <a:t> zatváraní do</a:t>
            </a:r>
          </a:p>
          <a:p>
            <a:pPr marL="0" indent="0" algn="ctr">
              <a:buNone/>
            </a:pPr>
            <a:r>
              <a:rPr lang="sk-SK" sz="1600" b="1" dirty="0">
                <a:solidFill>
                  <a:srgbClr val="FFFF00"/>
                </a:solidFill>
                <a:sym typeface="Wingdings" pitchFamily="2" charset="2"/>
              </a:rPr>
              <a:t>koncentračných táborov, vyvážaní do Nemecka na nútené</a:t>
            </a:r>
          </a:p>
          <a:p>
            <a:pPr marL="0" indent="0" algn="ctr">
              <a:buNone/>
            </a:pPr>
            <a:r>
              <a:rPr lang="sk-SK" sz="1600" b="1" dirty="0">
                <a:solidFill>
                  <a:srgbClr val="FFFF00"/>
                </a:solidFill>
                <a:sym typeface="Wingdings" pitchFamily="2" charset="2"/>
              </a:rPr>
              <a:t>práce , systematicky vyvražďovaná inteligencia =&gt; aby </a:t>
            </a:r>
            <a:r>
              <a:rPr lang="sk-SK" sz="1600" b="1" dirty="0" smtClean="0">
                <a:solidFill>
                  <a:srgbClr val="FFFF00"/>
                </a:solidFill>
                <a:sym typeface="Wingdings" pitchFamily="2" charset="2"/>
              </a:rPr>
              <a:t>urobili </a:t>
            </a:r>
            <a:r>
              <a:rPr lang="sk-SK" sz="1600" b="1" dirty="0">
                <a:solidFill>
                  <a:srgbClr val="FFFF00"/>
                </a:solidFill>
                <a:sym typeface="Wingdings" pitchFamily="2" charset="2"/>
              </a:rPr>
              <a:t>z </a:t>
            </a:r>
            <a:r>
              <a:rPr lang="sk-SK" sz="1600" b="1" dirty="0" smtClean="0">
                <a:solidFill>
                  <a:srgbClr val="FFFF00"/>
                </a:solidFill>
                <a:sym typeface="Wingdings" pitchFamily="2" charset="2"/>
              </a:rPr>
              <a:t>Poliakov nevedomý </a:t>
            </a:r>
            <a:r>
              <a:rPr lang="sk-SK" sz="1600" b="1" dirty="0">
                <a:solidFill>
                  <a:srgbClr val="FFFF00"/>
                </a:solidFill>
                <a:sym typeface="Wingdings" pitchFamily="2" charset="2"/>
              </a:rPr>
              <a:t>národ otrokov...</a:t>
            </a:r>
            <a:endParaRPr lang="sk-SK" sz="1600" b="1" dirty="0">
              <a:solidFill>
                <a:srgbClr val="FFFF00"/>
              </a:solidFill>
            </a:endParaRPr>
          </a:p>
          <a:p>
            <a:endParaRPr lang="sk-SK" sz="1600" b="1" dirty="0">
              <a:solidFill>
                <a:srgbClr val="FFFF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sk-SK" sz="26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8" name="Picture 6" descr="http://upload.wikimedia.org/wikipedia/commons/thumb/3/30/Wrzesien2.jpg/220px-Wrzesie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9354" y="5654524"/>
            <a:ext cx="1604646" cy="120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Vyvražďovanie Židov a Rómov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u="sng" dirty="0">
                <a:latin typeface="Arial" pitchFamily="34" charset="0"/>
                <a:cs typeface="Arial" pitchFamily="34" charset="0"/>
              </a:rPr>
              <a:t>V každom štáte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či už </a:t>
            </a:r>
            <a:r>
              <a:rPr lang="sk-SK" dirty="0"/>
              <a:t>okupovanom alebo satelitnom, určili nacisti dve skupiny ľudí odsúdených na smrť =&gt; </a:t>
            </a:r>
            <a:r>
              <a:rPr lang="sk-SK" dirty="0" err="1"/>
              <a:t>rómovia</a:t>
            </a:r>
            <a:r>
              <a:rPr lang="sk-SK" dirty="0"/>
              <a:t> a židia</a:t>
            </a:r>
          </a:p>
          <a:p>
            <a:r>
              <a:rPr lang="sk-SK" dirty="0"/>
              <a:t>Židov deportovali do koncentračných táborov a do táborov smrti určených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priamo na ich vyvražďovanie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AutoShape 2" descr="data:image/jpeg;base64,/9j/4AAQSkZJRgABAQAAAQABAAD/2wCEAAkGBhQSEBUUEhQVFBUUFBUUFBUVFBQXFhQVFRUVFBQUFRQYHCYeFxkjGRQUHy8gJCcpLCwsFR4xNTAqNSYrLCkBCQoKDgwOGg8PGiwkHCUpKS4yLCspLiwsLy8pLC4pKSwsKSwsKSksNSksLykyLCwsKSwsLCksKSwpLCksKSwpLP/AABEIALIBGwMBIgACEQEDEQH/xAAbAAACAwEBAQAAAAAAAAAAAAAAAQIFBgQDB//EAEUQAAEDAQYCBQgGCAYDAQAAAAEAAhEDBAUSITFBUWEGEyJxgRQyUpGhscHRIzNCcpPwFiRTVGJjkuEVQ4KDovElNEQH/8QAGgEAAgMBAQAAAAAAAAAAAAAAAAEDBAUCBv/EADQRAAICAQIDBQYFBQEBAAAAAAABAgMRBCESMUETUWFxgVKRocHR8BQiMrHhBRVCkvFiI//aAAwDAQACEQMRAD8A+eJhCYVQnGEICaAHCYSCkEDGhMBe9SwvDQ4tMHQjMZ9y4ckubOlFvkeEJhCYC6OQQhNAxJohCABCE0ACEBNACSTQgBIQgoAESiE3RtP90ARJQHIShAgKRKaRQASoqRCUJgIhRKkUkCIpKSRQAkAITCBEITARCcIGMBMBJSCAGAmkEwkM9rJZ8b2tG5A8N/YtdbL0ZRiYAENHjloqforR+kc4jJrY03d8YBXtXpC0WogiWURn/E87eHwWJrJKy7hlyivv5Gzo4uFXEubeB3zcjcPW0hAiXCco4hZ8LS3bUdSrdU+TTdnTJ4btK4L+unqnYmjsOmP4Tw+Sm0eoafZTee5/Ih1Wn27SKx3oqk0k1qmaKE0IQAIQmgBIQmgBITSQISIThNAESEEJpFAxJJptYSYAknIAboAiQhdlC66r6TqoAwMJGHQvA84jmPgueswA5GQQCDxB+O3gooXRm3FPdEkqZRSk1seSEJFTEQiiEJFACQU4SQIRQEICAIr0dSIAJGR09ygFeWO8GCzdtuLA4NcIk4Tm089x4KC+11pNLO5NTWrG03jYpQmrdtGzVTIqYDuJHuOi9P0dB8yq094+IUX4ytfqyvNE34Sz/Hf1KYJhWlXo5VHm4XdxA9hhcfkFTTAZ0iPgpY6iqXKSIpUWR5xZf3a8UbJjO+J/fs0ez2p3FZy2jiPnVCXu8dPZ7143uyeps40cQD91kSfEyVd9XkAByXnbp7N+08+i5HoKYYwvZWPU47ZZhUaWn17g8l5XVap/V6+ZgwTpUbse8LteNh61y2y7xUbBycM2uH2SFFCSxwy/54kk4vPEv+lLetyupEx2mbOG3I/NcDmxGYz4H38FrLtt5k0q0B8abPbGo49y4K3RrPsva0EkwQchsJnNa9Gux+W7395k36L/ACq93cUIQrt3RogfWNJ7j75Tb0b41R/T/dWfx1HtfBlf8Hd7JRpgK+PRlv7X/j/dTZ0WE/W5fdj2zkl/cKO/4Mf4G7u+KM6AmrTpBZ2sqBrQAA2IBk5HV3eqtWarFZBTXUrWQcJOLCEk01KcEUJwiEARQnCUIARXXY5DXFmdV0MpDm6cTvAe9cqv+iFgmo+o7RnYaP4jm4j2BVNZaq6nJlrSVuy1Iv7BYBTpNZrDQD8fbKyl83L1VSRAovPZOcUyfsngCVt2rxtVlbUa5rhIcII4rzGn1cqrOLv5no79NG2HD3cj57a7MabsJicjlzEj3rxV7abvDHdVW1IIoVZiYHZpvOkjIZ+sKjIXqtPcrYnmb6XXLBEhKFJJWSuJRIUiolACTASUh+c0CIBe1lqYXCdD2XDYtOR+fgvFSXMoqSwzqMuF5Rb2CgMXU1GMdImm8tBxN79yFYVbhoAZNIPFrnN+Kq7FhfRDGkMq03YqZJHaJkwPcra7rV1rcWhmHD0XDIhYN/HFtptd/wBfU3qOCcVlc/vHoQo3Efs1qrf9U+9en+G1xpaXeLGFWdMLiv22GnShub6hwM73an1KpG2yclHb1SLMq4Qjn5sqbtsletVdVFYdgmm17mCHDeBt381ZuslrA/8AYp/hBd110W06YY0g4cnQQe19qfFdhCV2pfHsljyQV0JR3bz5soBZbX+1pnvZ/ZTNO2elRPeHBW7mr0DVw9Q/ZXuO+x8X7zM2qx2qqWz1Icwy1zS4EHgDC9LHeNre5zIotczIh2Ke8RqFozTAXBe12l0VKeVVmbT6Q3YeSkhqIz/LJLw25EcqXH80W/E5DZrWcy6z/wBL15myWo61KQ7mE+9WV2XgKrJGThk5p1a7cFdDx61y7pRfC4r3HSrjJZTfvKDyC0zHXU/wwiiK7bRSY+oxwcZIa0A4Rr61blhlV10Wpgr1rQ89ik3qwcySd4/O6mjY5J7Ll3Lm9kRTgotbvn3+84+krWi0FrQAA1oyEZxPxCq162i0uqPc9+bnGT8B4CB4Lyhb9EHCuMXzSMG6SnY5LvBEohBCmIjppWQvqBlMY8TcTTjayWxnkRqDIjkutty1mktdZ3OyyLajMjx5+pUlKu6jUa5p0dLT6J4fdO6+i3bejK9MObro5u7XbgrI1l91GGt0aukoqv2ezMa65bQNKLvFzPmpUrlryCaBI3GNmftW9DFF5ABJyAzPzVD+63Povj9S9/baV1Zjq7RTAAspY9/ZaS8Plx9ETkecQu+7jaaNMMbZRAnM1mySTMnJe9z/AKxWdXd5rZbRB4bv8VeqLUalr8klnvy3z9/QkooS/NF48sfQp/LrX+7MH+8PkgWy1fu7Pxh8lblExqqnax9hfH6lrs5e0/h9DPXg201mFjrNTIP84ZcCMtVUW2w4XU2Po4HPAaHCo0NLhziJPCBstuSuS87A2tTLHaHQ7tds4c1ao1rraWMLwz9SvdpVYst5fp9DG/o1aScmN/Eal+jdp/Zgf7jFpLntzsRoVvraeh/aM2eOfFWpVqf9Svg8PBWh/T6ZrKyYX9GrT6DfxAvK03RVotL6lNuEfzB8Myt9Gaz98k17Q2gBLWkPqZx90H1Lqn+o3WSw8Y6/eTmzQVQjtnPQ46NxUvJxUqk0yQNCSBOmR3VTXo0g4hlQluxLTn7FpelNdjaGDLE4jLXIbrIAK/oZWWxc5SfMz9YoVy4IpEFIBJMLTM8HUw6MQkTn8VdXfZ+oqUiH4mVgRPPVncdlTrS3fd7nWMtJEul1PIEsn3Sc/FZ+uajFZez2+/I0NDlyeFvz+/MtyMpVRYJr2g1j9XT7NLm7d355cFyf4k+0sbQbIecqzvRa0wfX8Y3Wls1lDGNa0QGiAFiSXYRef1P9v5/Y2lJXNY5L9/4MNfV3VaNZ1RmINLi4PbOUmYJGi1HRu9XV6OJ3nNOF3PIQVbFmXIrMOo1aIr+TDzawMRIwlknLeJHqU3arU18DSUljf4EPZPTz402087GmLJVD0hvV9nrUngYmBrg4cZInPYxCT7ztD7GyqxvbmXACQWiQTh4aFe9hvLrrKHVWtJc4swxk504RkdPhCirpdT4pJNZaaySTsVi4Ytp4ymdV2X/StGTD2tS12TvDY+CsS5Yq/Oj5sxbWokwCJj7LtiOR0haC87dVbgbQp46jxOfmtaIknMbmNUW6eDcXS9nnn0wKu6aTVi3Xd1yeV52d1J/lFKf5rfSb6UcQrOjXFRgc3MESFU2G32ltRrLTTaGvlocI86CQDBOsQpWSbNaDSOVKqS6kdmu3Zyn5JTrbjwvDaW2N8r+Bwmk8rk+/o/5Oi9rd1VFzpgxDfvHSFTVnBljp02mesJe855lsZHxI9S7m/rNqJ1pUDHEOedTziPYuO/rTiqAbtBnMENJJ7AjgAArekrSlGD5837titqp5jKfovmVkJoQt4wxQiE0SgCD2SIK7bqrvs+GqMRaDgf2cnM27U5uauRetltGB0mm2oDlDhMT6J2Kg1EOOGMZJ6J8E8n0Oz2gPaHNMtcJBG4VJflc1Xiy0zm7OsR9mnw7yqe7rzfZm1KQY90nFSaQZDnQC1w2AkcteK0lx3V1LCXnFVecVR2snhPALzMqlp5Ob37vr6fuehjZ2yUV6/fj+xQdLbgqEUzQaS2m3BhacxnIIG6j0JvioXuoVSTAluKcTYMFpnNbKFQ3tdWO0AsOF9SjUbi5iIdl3qSrUqyp02LyfxOJ6dws7WD80XhVJ0qFU2f6EEkOaXRrhGem+cLiuelaH07RRq1MTh2GvkmHEGYdrw7kXBaa9LrxanOIpBpBJDtZyDt5yXEKOyk5JpuLW3fk7ld2kVFprOd+4hdHTpriGV24HaYx5k8xq32rUh0hZ2+OjIr0jUIivGORocpwEb5ZTrKLutVXyCkGH6R30bCdoJEnuaE7qqrEp1bPOGunn5CqnZBuNm+2Uzvvq7DUaH08qtPtU3c92nkVK6b1Feni0cDhe3drhqO5Z51e00SXutlKoGGX08TZI3AEaruvOmaVRtpoAuxj6Rg0e2JD+R/PFdOj8qg2n3P5b94ldu5pY718yzvO8BRplx1OTRxcdF5XPZerYXvIL39uo6QAT3nYBVlltItdoxOaRTojIEHN51lu5HBePSy9cRFFh7LfPERLth3cl1XppNqlc3u38jm3URinb06Fdft6dfVkCGtkN7p1VeAhML0tVargoR5I83ZNzk5PmzzTBSC9KNIuOFoLidABnxyXbeNzlLJ7WGxuqvDG76nYDcnktLeNrFBoYztOEMpt3JiJKLodTo2dz8w7/ADcQIdI0aAduHGV5XHZTUcbRVHad9W0/Zbx7z+dVham/tJOUv0x+L+/gbmmpdcUl+qXwX38TnsVndZK7HVHYhXEPdwqTIz4LThcN6WEVqTmaGJaeDhooXHb+spDEe204Hj+Ib+Kz7X20e06rZ/L6F6tdnLg6Pl8zoqXlTDXOL2w0kOzGRGojiqYW+LJVqnI13uwdzoY32A+pc9ToYX1nPqPGEvLoaDiIJmJOntVve9ytrURSacAbhw7gQIiO5TJUVuKUs5az4Ebd08vGMZx4kvLKdGhAew9WzIBzZJaOE7lUtotYs9aysqea1pc4/wAb5Bd4H3pN6AZfXZ/cET/UrW9ujLa7GDEWuptDQ6JBAA1HepIy08JY4sp5zt4EbV0o/pw1jG47xvOjWDKTKjH9ZUaHQ7RrTiM98QBzRe7pqupiqKJqUmYXEx2Q9+MNPHMbquodAC1zT1wMOaSMEZAgnOdVcdIujgtQaZwubIBiQQc4IXHFRXOMYSyt98cmdYulGTlHfbqVt39H3dawutYqtpuxBocSZGmWIwvfpY8Oayk1uKo9wLANWxq6dv8AvguGx9GTZKjazqgLaYcXQ0g+aQAOMkq1uKzF5daavnVMmN9CntHf+dV1ZNKat4uJLltjfu+bOa4Nx7Phw3452PK4Kh8jiiMNRmIPB1L95lZsAiZzM5k55961FT9XtTXaU6xwu4B8ZetcHSS7W03B7MmvmQNA7XTbu5Kzo7Yq1/8AvdfNFbV1S7Nf+dn8mU2JEqKa2jIGhJOUAC67Hd76gJHZa0FxeTAAbE58c1K6Lt6+qGTA1cd4HD3K1rWYVKhslCW0muD67pmTswHTb2clS1GpUPyrnzfgi5p9O57vkedkfXdTfaG54Y6tpk4mN845555mBzWlu+3NrU21G6OHqO4PML3pUw0QBAAgDks8B5Jao0oWgyOFOrw5A/nRedlJajKxhrdeXcbsY9jju6/Usbxv+lQeGVXYZbiBgkZGIyGqr7tvUV6lWuAeqpMwsJESfOeY8Au29ujlK0ua6pilojsmARM55LuoWNjGYGNAbEYRpG88VzxUxr2T4nz7vQ6cbZT3xw9O8yl09L6FOl28Ze5znvhs5k8Z4QvC87b1ljq1qc9quC7WQ0QGA/8AH1q+b0QsoM9UD3ucfZK7bPdVKnTdTawYHEktOYz1GeytPUaeMuOCecp7kCpva4ZtYw+RmD/+gNNKDTcH4SMiC3FETrMLqtNraLFSq0w4sYRMZOggseeRBK7f0Pssz1XhifHvVhZrvYykKQEsALYOcg6zxXM7tOsOuL55Z1Cq957RrkYX/wAa6Prhx19uvsWuvO8WUKAIGKQG02jPFlAHqXLa+iFkDXOLMOROLE7s9wJjwXlc9mNoqde8dhvZoNPAZY+9S22V2pTzLEe/4JEddc624tLL7vmVVqc+kcMCkajQRMHKc24oyg7HTaFV17O9ubgc/tHMHudoVub7uhtenGj2yaZ0z9E8josGaZA0IEkHk5uoI2IWloL42xz16mbrqZVy8OggU1FAWoZhBbG4rrFGl1jx9I4TmM2g6AcDxVN0cuzG/G7zWHSMnO1jwyK6ukd9QRSDg0u1dsxu5y3WTrLJWz7CHqa2iqVce3n6DqVDa64b/lUz2uD3+j3f3WhaqOxXrZmBrGVBAHB0zuTlurBt80DpVZ/UB71l3xm8JReF4GpTKKy3JZfid0qltZ8ntLag8yscD+TtnfnmrRlpYRk4HuIPuXleFkbVplh305HYqGp8EsS5PZkli4o/l5nWSm0qpuS1F7Cx/n0+y7nGhVmGriytwbizuEuNZR7gwphy552XrTKhaOjolIvUHPVXfF5dTTLtTo0cXHT5+CK63NqKCUlFZZy293lNoFAfV0+3V5n7LPzz4K8On5juVZcVhNKkC7z3dqod8Rzjw+a7H1SRop7mm1CPJfbZHUsfmlzf3g8r0sgrUiw76HgRoVSutr3sNFzC6pTGF0AOmNHxqJGeIcOavSwnchVFqu97XCvS89mrT9tm7VPppqOz9PMj1EHLdevkUdWzuYYeC08xC84W1rWilaLOXADSBliwk5Rh9IEj1rGOYQYOoMajVbuk1LvTUlhowtTp+xaw8piKGsJIAEkmAOJQQp2a1dW4PE5cNdIkK1JtJtFWKTaya+2kWSyYacGthhumMvfAcWjU/wBuS6bjuwUaIbq49p5OpcdVk7JeNWm51pdSDw7IPLhkJ0a7uy8FYjp8I+qb+Oz5Lzl2mukuGO+XlvPXu9D0FN1Ud3t3fX1NYuS9bAK9F1M7jI8HDQ+tUVHprjMNoFztg2rTdPdGq9/0waDDqFYHh2D7iqi0t8JZS380WXqKpLd7HR0avI1KZp1MqtE4Hg6mMg7xj2K4KzNoM2ilXpNqNL+zUDmQHN0z/i+QXbW6V2droLnTyY8+0BO6iUpZgufTu7wrtiliT5fEtkwqP9MaH8w/7Tkx0vo8Kv4TlF+Gt9lknb1+0i6ISVMeltH0av4Tl5WrpfTDXYW1cUHDNNwE8zwTWltbxwsHfWt8iveqbRWFmZ5oh1Zw4bMHMq7o0g1oaBAAgAbBZS5b9p2ZhFZtUVHOLnuLRmTpGeisafTizHd472H4Kxdp7cKEIvhXx8SCq+v9UpLL+8F25ZTpfdOH6dgyMdaB6mv+BVvS6VWVx+taPvAt94XrVvizuBaatNwcCCMQzB1C4o7bT2KXC/cd3Kq+DjxL3nz6Uwui87E2jUwtcHMdnTIIOU5tJG4Xi1nMesL1tc1OKkjys4OEnFljYOknVtDCzsgZuEF2usZe9etbpPQOYpFx5tb75Ko4TAVaWiqcuL5lqGtsjHhLyh0jp6uojuOZP3ezHrhdVW8rCfODdsurO+0xss40ILQo5aGDeza8mSR180t0n6GjFhsVTzcE/wALsJ9U/Ben6Kt+xVqjhFTJZU2Zp2UqNMsMsc5pGhBhcPR2L9Nj9dyRa2t/qgvQubxuJ9ECqypVJyFQh0uw5CQRqu5l1VCAWWurBEiQDkdN1Si9qxbgLg4HKXecJM4sXLnwWhdahR6vOaVTzXEEYDGncVVvjdBJSw3v05/AtUypm245x5/yQF01v3p/9A+akLorn/66n9I+as21QvRgzWc9RPw9y+hf7GHj739SqF01/wB7f/QPmqa0WKpVtBYa73ikMReWzhdyaN5+K0942wUqTn+iCR37D1wqO7y2lY3vfJfWkHiS8EN8Ikqzp7JtOXjhbLqVroQyl05vd9DqFgrwcNrk8C1h+JKhTsNpII8pdiGrXMYM9tTpzWZ8jZwT8jHP1rS/BS9pf6oz/wAbH2X/ALM09Cy2wRNQn/TSz4dqfguijZLWw5VKTsWZD2v7J9EYdlkm0I0LuOp20K6PK60QK1QDSMZ09ajnopvlw/6kkdbDrn3misd02hlYvmkA/KoxofhcM5MHR2ua6rf0foFmRbRdsSYBMaHFt3aLJutVYiDWqR993zXmWk+cXOPFxJ96S0d3EpcePJHM9VS48PDnzJubB492iTjKUoWsZZ4CyN5xw274UvJm8F6oQGTx8lbwhRdYm8F7olAZPW7LyqWdwLSXsEzScZaQdYnQ8wr2jejaLg9jsVnqkFzZl1ne7b7uWnJZwpUYa6SJY7KoPSadcuI1Hcqeo0sbN/f4/wAlzT6lweD6UxTWa6PW00n+T1CSIxUHn7bNQ2d+XitMAvLXVOuWGekqmpxyjzJKw3SC9DUtDgO0ymCwawHRmTx3y5LU9Jby6igS3z39lned/BYJgcBhPpEkH0t5Wp/S6OJux+X1M3+o38KUEeL7MDGIlxAgEmYA0GeygbC3muoqK9FgwGzidd42JXtYqzqMwynUB2e2Y7ivZJEoqSwxxm4vKOWtWL3iKbafHATHfB0XSCkUwhJLZClJyeWQCcpICZyTBTSCEDJAqSiE5QBIBXlx1m1aTrNVPnZ0p47tB2O4HeqIKdGoWuDmmHAyCNiq+op7WGOvTzLFFvZTz06mhuy1uY40Knns0Pps2PerXrIKrrTR8ppMr0obWZr94ec3uOo717XZbm1Wzo8ZPadWuC87bHP5sb9V4/yehqljbp0fgcF/VDVfSoDV7sT/ALo/6K7elDQ2gxgaB29oyhp+a57lBqWutU2Z9GPdl6vavDpRbMdYNBJFMQeGI55eEKzTFu6Fa/xWX5v7RVvn/wDKc312KcJykULfMIkE1EJkpDBCEJiCEkFCAAJJpIECEJSmAJQmUkAKgyXsa+oWsxQCST1RJkObwExMLd3ZbntJpVz9I0S121RmmIcxv61g3BXdlvVtoo9S8ltamC5j+BbGFwdsCMiFk6+jjSeNv28fqa2hv4cp8/38PoK/b2a+1ie1To5Aahzzr6h7lU2mpie53EkrnptjXWTPeTmpq7p6I1RWO7BR1Fzsk8iQiUiVaKwJFEpSgBFAQSgIEQTASQgZMFNRCYQBJSCgpSgZJASTlIC36P3oKLyHnsvgRtMx4anNd1/2AtJr0DDzqNnt2A4nTvWahSs9vw1qfWud1bCCI1GkDuyWddpX2naw9V3mhRqUodnL0fcaa4G+T2R1SqC3MvdOpOjR35D1qgtVpNR7qhEYyTHDgPVCv766QUalINa/FjIJDdQBn2gecZFZsnh/3zK40MG3K2aw3+x3rppKNcXlIaYShOVpmaNKUwUQkMSAiFJ5zTERJQhEIARRKaSAGVFNJACQgpJiHChmDLSQYIkcDkQpSkk1nZjTxugc4kycycz3pBEpFPAgSKCkmISChCAIkIBTJSCBEAnKiEwgZJSlRCYQBKU1GVJqBkgmFEBOUgJSoVKQIUk0DIspgL0CSEgJBSCiCmCgBpyooSGSlCUJhAAkhCYAUkykgBJt5pEJIEBCRTJSKYAkgoQAoSKcoKBESoym5JMQkk0kCAoSQEwFCkAhC5OhkJgIQgAAUgEIQBOEoQhI6JQmAhCQDIRCEIAYCkRkhCBiATAQhAkTARCEJHQOGijCEJiBwTYEkI6B1EUiEIQIUJQmhAiMIhCExihRcEkIEEJgJITERhRIQhMQwPck0IQkM//Z"/>
          <p:cNvSpPr>
            <a:spLocks noChangeAspect="1" noChangeArrowheads="1"/>
          </p:cNvSpPr>
          <p:nvPr/>
        </p:nvSpPr>
        <p:spPr bwMode="auto">
          <a:xfrm>
            <a:off x="155575" y="-808038"/>
            <a:ext cx="2695575" cy="16954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Obrázok 4" descr="holokau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702"/>
            <a:ext cx="2714612" cy="1357298"/>
          </a:xfrm>
          <a:prstGeom prst="rect">
            <a:avLst/>
          </a:prstGeom>
        </p:spPr>
      </p:pic>
      <p:sp>
        <p:nvSpPr>
          <p:cNvPr id="19460" name="AutoShape 4" descr="data:image/jpeg;base64,/9j/4AAQSkZJRgABAQAAAQABAAD/2wCEAAkGBhQSERUUEhQVFRUVGB0ZGRgYGRgaHhwcGBgXHhgcFx0YHCYfGB0kGhcaIC8hJCcpLCwsFR4xNTAqNSYrLCkBCQoKBQUFDQUFDSkYEhgpKSkpKSkpKSkpKSkpKSkpKSkpKSkpKSkpKSkpKSkpKSkpKSkpKSkpKSkpKSkpKSkpKf/AABEIAMIBAwMBIgACEQEDEQH/xAAcAAACAgMBAQAAAAAAAAAAAAAFBgQHAAIDAQj/xABEEAACAQIEAwUFBQYDCAIDAAABAhEAAwQSITEFBkETIlFhcQcygZGhFEKxwdEjUmJy4fAVM6IWFyRDgpKy8bPCNGNz/8QAFAEBAAAAAAAAAAAAAAAAAAAAAP/EABQRAQAAAAAAAAAAAAAAAAAAAAD/2gAMAwEAAhEDEQA/ALcZq1z141Q8bxK3aWbjBR5n+5oJhatLmIAEkj4mKHcM4/axEhG1HQ6H1jwrbjNnPaKjcsg/1rP0oOPM3F+wsM8wdAPU/wBJqp+I8X7RixYmdTP6im72p8Ry27SD7zEx5KI/FqrG5iJ6RQTzeO8/KuIxbbAkk9KHPdqfy3xI2sSj6NlzFQTpmytl3/iig68Rs3bUC8hUno2/9PjQ440T4VYftCto+Bt3pWdD3QO8W3k7z1+FVdi7RUKSfeE0Fq+y/mcZjh2aQ+qT+8BqPiP/ABqy89fNXK+KRcXZNx2RA4JZdSIOnwmJ8pr6ORqDzFXoFUDzjzEcTi7jgygOVP5V2PxMn41Z3P3MnYYS46nvP+zT1Mgn4CTVFZvCgldrNO9rGLg/s+HZV75R7ragyTIE7ECQPgaj8uco2kYXsTfUC1ld7YVjqdQmYwpM7gT4Ud5fwy43F38Q2pWFtgjYEHv+R6eVBiczWeyV7izpmyTHutJkzMzWvNvEVGFtMCAXVSAPMA/ACfnU/mHkFQpZAxLZZW2oBJ1knx11qQ3Kr3MIirbC3AuUllQtG252060CVytytfxffkpaB1YmJ/l8fWra4bgUw9sJbMDTfUk+JPUmgnA+GLbtphbaswTW6xMKCdSCY738o+dMOF4Oqkks7bQGIhY/dAAgUHBcWVLFpCqsltlPjGunpSrbs4nFXb91EugMuW2DKiGIE6kD3QT8asBVA2FdM1Ap8A5Tv27q3Ll3RTOXMzT5eFN9pMpJBOviSfl4Vrmr0NQdc9e5645q0uYlV94gepA/Ggkh69z0GxHM+GT3r9sf9QP4TQ7Ee0TCLs7N/Kp/OKBqz17npFu+0+19y059SB+E1BxXtLuEdxEHrJ/SgsjPXoeqtt8+YhzBYD0AFSU45cb3nY/E0Fk9qPEVlIK441lAf5s40cPhnuKRIIUepMfrVM8R4+158zsWPmfw8Ksf2r38uEVR964PoGNU4xoGrlbjnZYi25YwGGb0Oh+h+lXWzafWvm23X0DgmYYW3nkP2aAzvOUA/Ggqv2k8Qz4sLJ7iAfEyT+VDeTsLav4xLd+SrTAmJIEifl+Fb8ay3sTirjEwr5VA8tJPkAv1ra3wUWsGMbbc9or5QNBlM+8PE7fOg487cv8A2XElVgI3eQeAnY+lbchWFOIL3LRuBELLpKqylTJ6aCYBqVwvmG5ic3blnOmdwoMINhoIUZjqTprJmrK4ZghbsrYQ5kFsyWUZdY3iAw1Py1oKz5pftMR+xViCpYEnuSRq2umn6UCx/D3OHN1o94gGZkLAAXxq005ctZQbQfEyWZoKhTm3APuqJ6a0N4p7Or+LdTce1YtKIW2gLFR9BNBUVtCO9Bgda+mrV8EA+IB+Yml7GcsWrWCbCpEMjDMQCZgCfzqVxHC2QEz3btspbEMjsug0lgO6fiKBT9ofCLmLvJbtg5LWrZQS0v5bbDcxuak/7vFPYtZSzaKAgllYsTpBIDRI11nrTDy9ctHtDbvPeJjMzxOkhdlA6Gi3aQROgjc0AbB8mKFi6+bxCqFH1k0Qw/LGGSCLSkrsTr/StMXzVhbX+ZiLSx0zqT8gZoXb9pWCa6tpLpdnYKIRokmBqQNKBsJrUtSlzZz0cE2XsS0iQxcAHy0BM0iY32zYk6W7VlPXMx/ED6UFzF6ztq+fsX7Scfc/55X+RVX8BP1oNiuN37v+Zeuv/M7H86D6NxXMFi1/mXrSerqPpNB8X7S8Cn/Oz/yKzfWI+tfP+etg1Bc9/wBsuHHuWrreuVfzNNnLPMH2vDi9lyZiwiZ90xvAr5uWr49mqxw615lz/ragC+0ni17DlCl24FcnTMQNAPD1qurvGHYyxJ9ST+NOftfuf5A/n/BarhWoCiY8mpVm5IoTYEkCrF5c9mt25bD3f2c6hTMx0kDb40C2rive1FN3FeRjh0L5FdV1JBJMeJBpdGPRdlUfAUHmFbqASaN4SzcP3G+VQsNxw9NKIWuLFqAkmHeNvrWV1w1i6VBCOQeoU+NZQRva/d7thfFmPyCj86rBLBMwD/Sr4x3C7F+6TeGfINm90ZhqR/21E4Xb4dbLCx2OYIS2XvnKIzTuSNqCreWOVrmMdlQquVZJafGNIGutXHwvDNbwttLvedEg7mSswdddai8L5rwly4LNhgWIJAVCogCTuANq8xfMANouhZArFTm0IyMwb6igUMP7OcVbxDXLVy1kJJ7+aCGMlWUTI+PSmHg/J0dp9oFlsz5lRQcq6AMQD94x8KHcy+0O9hSqrh1aUVszMeviFHj51G5Q55xOObEIeztlLeZCqzBzRrmJnpQNPCOTsLhs3Zpq4ysWJMido2ijICgRAAFUhxDmDib4ftziLgTZgsJBJYbKAeg1/iFTvZlj2uvilxLs4a0Ce0Yn78feOnvUFm4rmbB2BD37KR0zL+C60ExHtUwIMI73T4W7bH5SBSjxb2XAYU3rdwl4LZYEEeCxrt1oFyHlsYib9pyHEIYOp17nQQ3if3aCzLnNlvE4JsTbVgi9oCrQG7gBOxI+tQuNcTzpauLotyxmjrqAR67xW3EsHat4C+tnKFPaFgplQzJ3gv0+tBcXf/4TCeeGA9O6lAn8Y5ku2u7YuvbzDvhTB8RMa9TQ3jmGxFtbLX7jOb1sXAC7MQDtmnrEH41H44JvGOoWPlRLmTELct2WIKv2aqVYvmBTSYbZWERGmlAvBqKcsn/jMP8A/wBrf/mKO8G5BFzDC/ca6S4zKlpM0CYBY7AnUx4R41CwvB+wxmGKPnRr1uDGVgc66Op2P6UDp7Xr/dtL/ETPoB+tVY9okSAY8afPa9xA/aEt/dUZiPMk/kBXXh3EcM2GKYcIrMhtguVN0l/uKo8Sd9qCuRXtN+I9mt62ksyyFk5RIHkTM/EA0o37DIYYR+HwPWg6WcMzFQqkljlXTckxA8TrVicH9m2HIy4i8/aRJFsdxZ6Z2Uhj9KV+E52TDC2CxVrrQN4CyY8DAq1+Dm1lzWLbu2QMGuyAVcAwGOhgHoOlBXPNvITYOHR+1tEwTEFfDN018atTkdAOH4eBHcn5lp+e/wAa5JKs6mHCoSRvIaYUzuNx8KNWLa27QVAFVV0A2A8qBE5/5evYy/Zt2VBKq5YkwACV1J+FLGJ9lmNQSFR/JXE/CYqXzLz/AHzeYYe52dtToVAlo6sT0Ph4U28j88DFWWF9lF20JboCo+9Gw84oK74Zg7uFa5cZezu2soUXF1BcnvBW0JGXTprPSrh4dh71uyHvYi67RJCrbPwACa1A4o2ExlkqbyMp2MgwekEaqZoDw3i5wt0tirpJtrFkqSUuLqNYMBtOo3E0D99qYAFx3WIAPXvbZ1jTXqKqvm3gYtYi5l0WcwHk36GR8KeMJzdae01+93Cs92SZ/dyj7xPpVf8ANHF2u3bhOgYgRvAADR82oINhoqwPZ/whLpa44zBIAB2kydfGI+tV2nSKbeWeKtNu1bumyolmMgSxPWemWAAfOgtsVlATxrLo11SR1yn8tKygE2b2bEOpZgYU5RsQlwz88wBHgaE4DH4Y4m5dFoWmt2irhQZbOQJIAjSN/OmHmUpYVb+WMjKHI/cLLPyIB+FDF5SFu9aeyM2cXC90k7MCVGWYYagfDXegFcr8MY3sPiQUPfe22TYDIwWZ1JJj57VK5pvqtp1SAHLz4ltCY9S30qZy9yVdw1wt2qFGuBykN3cpaMpmNiAZHSh3OuA7MjvE52dtdh3U0Hl3Z9TQLPG1uY1ka23Z2Uti21xtFY2wA0Dc96Y8YotyLwq3h0vYlL5ebbAjLEZSp3mSf1rvgOTrq4XvgZxD2WTvQTqFZToRqZJnVvKg/MPHsVbsqt5LNs3rbpkUGQoIU5hMAmDG9BN45jrGKwzYi05Fy2JylpzZIzZxMRJEaTIoVxLmLCjCB8IgS+5C3tCWyCM7GSRBeIPnSjhuE3b5bsbLuFgHICYMaTHjFMnJ3J2IN64L2HuJbuWbqEspABK93fzAoHfg3GsmDTIftAzC0jSFLZjAXXoJI2kxMVL43w9LaA9mtxURg23dgab76aQPKkvhnDcRaw2HUWnU2MS924cpEBR7xnfQ6Ue4bxG5jcOWLgi6ToqliiqYysF2Y7+kb0ArgWKB4ZiY1VbjZRr7ptLprt1+M0IxmNJwuAJn/KZfWNBR9eD2sNw++Ea6VNyWzpkYaBSFDDwGhNLXGsajWcMbINu2MwRWMlR5nqetA4+zu3bFlrhRWfNAaBMBR1O1NlhEvMSyKwgCHUE9SN9xVVcq3x2BIZy9u52hSTkKd0HOPBmaP/VPvKHNAxaXGKhXtMVZAQfujLEfdMEA+VAOx3H0GNu4R2tBEyskkKqd3vAgf5jAkQun0pY5jVPt+E7PZmtloAAYq474A90GSPhS/wA8cIe1jboc5i7Z5AgS+pAHkTHyph/2ZbCthFvwjl0Zrglp/aLFtj0jTbTTrQBPaRbYcQvdoQcxlY6LsoPgYFBeBYgJfRjOhOxynUEb9KYPaDaNziN8GRlIA9MorTl3lRGtXMVcdWt4cnPb6tCmBpsJIE+vhQWR+yW0bKF8S2gyqwLAHbOSdB1k1WmO4U2ExnY3VZlJEBYJYHbLIImTG3SiPA+cntrbwy2QlwlULIAWaSMoaY1iBM0wcx8jh1+0XsSUW0hMHvtvJ70jUmABGmm9B7y5hbRe9lt3bbKqqRcCiBcYZssQZIWNqEcM55W2z2HZ0tAnIRJKiSSkeEiB6xQvlTi121eZgr3VdMrLqzQPdJ9I+pphxPA04kpZEhlUw4hSD+7dBENrOoPyoJ+B5hU4a/iAGVGfJbDRJyiS0dJZvoKP818UNvh11x73ZgD1eF/OkTmjF9ii2BtZs7SJ7RzJnx0FPBwJxHDhbYy1ywok/vFAQT6NrQV9wfklMRYW82JClwSECgkxMgDNJMioFrg2I4fctYi5b/ZliusbMpEMPuyDWcpcft4K4wxFolge48SUYaMNeh8vzp34/bu4vh7uVDnLmCKQJBMh411A1AmgC8z8q2y+HbCDsxd96CQO9qp38J09KWuM4YW3a0Cx7MkEk9ev1qfwvmMG1Zt3i6mw8qyx7ukqwJEwZig/EMVnuM/77FtfMnegsbkDD4e7ZQm3murMltdR4T6CPCTSEWgwZ3j5HWmTkTiuS1cyghrQd2bplISAfUqw+NKQu5mJ2mT+dATs3No8vwp75N7O7ZdLuRlVgYKgNJGhDDXcRrVeYczT7yFwdnW5cyAgwqE7ZgZJjqB+MedA/WeNWAoEEQIjLtHSsoViuJOrssroY1KTWUCvzNzvYu4Qpb9+6AhESVUmXn4SB4zQG1jnt8Sstbe4LF24mTvNBWVUgiehkRS5ZuwSQRE/Lf6UzcqYhL1y3avBe4wZDMQwYR8+voKBjxfOhtY1bIuXDF4IysBADOBoTrsa95wxbNfZHMi2yldANLitI8/dorxDkC1dxJxBJBLq/wAVjx9K6cd4OLuIMEAtkLeSjtAD/qI8zQcsDzJd+z4cpaVywKlQSD+zJWRoZ0X60C4zwDE4/G2Gu4e5bsKCrarI1LTrrBOUbU98OwdvD21tp92dTvqZb6k6Vvd4ioBJIjx0oE3kzl+9gDijcQ5CQyMWTUKG1Pe03G8VBxnPjpZ7Wzft3rlsg3rQGgQkAkMN4JAldO916medcatyx2JZgrxnKKWOQHTbozwJ20NVHjOEXMOLhmNMjA6HK2qmPAwKC8eB8bs4+yWTYjK6mdCy6qeh0PSpuBwNnC2slpVt21Gw+pJ3J8zSv7M8SP8ADUGQplLSTHflj3x4jp6pTJmztEd1YY+Z+6v5n4UELjWEu37TA5VQ7KVDmPFgxEeggjxqp+ZlhbQMghjMqV6fukkjrpT7xf2gW0zjJeTKQpZk7oZuhIO/pVY8d402IHaN1uH8wv0FBYfsvRThLggEdqeg17qb012cEiTkRUnfKAs+sb1RHCeb8RhTls3CqE5isKQTsdx4CKubhnE3cW3LDI65hpqZEj0oDD4G28F7aMRsWUEj0JHl9K2vYO3cILojkagsAYIIOk7agH4UrcW5tHam0jd1P8xh4/uj86G3ueVtiFMf+qBn41ythsQS1y0Cx++JDfMb/Gh3A+ULGFW4FGbtJDFtZU/dI2I+FBsN7QiAS6F16ZYn6kA1yPtVwp0Iur6qPyagicV5BjFW2sFlRnzOwOqRrKnf086m88YTDtbRT2mZbqgtJ1BPeBk6+Og0MeNdLHtIwZOrsPVG/SgnHuYsLibiHOsINDqusg/LQfKg1x3Iz2wzYS4RmEZSdYO4Deda8AxWPwYFsYfMhbXSTudZB8+tHMHzHZJUC4p017w/GaYMNjFfaD6UFc4Dle9jMU32gNbBkkgbz4TIp85s5c7XDKtsE3LSgIZKmAACNNDoNjRrDKprvOp/vpQVCeW8ZdKFx2ZQyGO4MjXTroPlTDi8RireGXDsLl24/cNwHQDNv46rpr4U63XgxWguDrrQKrcmX2VDZu2RKxczqWDmdDt0AAnfShj+yfFEz2tnXzfx/lqxMHcGsQBRC3d8aCqR7J8YDo9rXwZhp/210T2T4wdbX/ef0q2Uu1JRqCof93mIswbmTKSB3WknyAipBLIFCs6gaKASBv0+OtOmP4wz4kWLKK9wGe/oqKohiTrJJMbdKnf4ZimDZ3wzg7IbZgeUz+VBXFy00nMTM6zvPnNZRe/wm6jFWtXcw3yQV/6TG0VlBWGKEGQrLPjp/YqVwMMLqFepM9zNGx22NMVy7hMTag3BZJIAA166Zh+fSaduW+SbGHQMbpukjYQFkwZAGp0AG+woN8Lz4tm3bGJS5BH+aqGDqQJB1Gg31opxLiI+0Ye2IhiXbzCjSf76USuMxEBQR5kClTmjML1og5ZlHPhmUx6bn50HN+ZFFt5JLW2YPOmvaCfoQB4xQW/xwmyXLEApmjadBEDrGm/lvSpxHFMjPnYy2jDX30/y2PkQPWRUO1jP2T+MZCfAFwQRrro0enhQWPyjNy7evuQFhbKDpltaE/FyTQTnzDBeIWLhCulwIpXcHLcAII66OKN8C5FsWjL3i7Mvd1C5ZEBgBufM0o8Q5XFniFhLdxroyrcJJmMtyDJHpQWXx3FGzam0oOQaKO6Mo3URoNNukxShw/nXtluYftewuliVcx7sLGp0zbiOlFMbzLmDq4ybidD/AH8oqr+OIl5mZRluhoYD3W8GXwPl60DZjeItiMLiMOwzfZ3VhcJzF82YAztuDqOkDxpDKf8ADqf4j9JqXwvjtzDyhJNswGQ7b6EeH9azGYQ27CgkHvzoZic2mmlAFbUjYVYvMXFiuEwxWXtdiohSQM8aFo1iBt51X/2ckExoPOjlzmINgxbIhwBbJGkqvuk9NtPhQCbfE2AIB31NcHxZJ1M1wFZFASscVIEamah4q7mYk71rb3ry7vQeI0eleMaydI1jf41vbsEiQDEx6nwHnQc6lcPtO9xEtkhnYKIJ3JjpXB0IozyYF+22szFNTDLEg5TliQetAY4quNwFxbZxF0K2qMGMHWDMk6+VWZxfEvbtsyMA2kZhInTeIpU5zFu5Zz9szm3cQKhAGuYK3QHXXy0o/wAy3f2R6S3/ANSfyoEI+03E5oZLR8dGH51u/tIfrZHwf+lKOXvmdele3l9PmKB3w3tQAibbfMH9KLYf2pWDuLi/CfwNVXFZFBduF9o+EaP22X1DD8qM4PnTCttiLXxYD8a+fVNGuA8v3MQ4CjKv3nOgA6+tBc/L1tGxl64txWYqRpqIL5lII8jHwpqhYAJ+u9Udypx04TEIQGNuSrAakg+Q3OgPwq2V5gwpAc3UUj96Aw+BE0B7IKyk+77SbAJAV2A6wBPzrKAFynyBdUh74toP3YzNr4g6L9aPcRwhXEYdbZLLczLpsuWCScvlOn8NAuN84ubN22AVuFSCARKnrEbiOtcPY7dfLiASSoKlVO0nNmI+QoLHQKoI/d3qtucuMXLd+53GeyYBjdRpqpjz+lOGKxk9soP3GGYeKzofMSaUuY7YudndS9atFrYgXCUDmJMNtIBjUdTQJHEAl4doh0Ok+BnZgdgdwehNAg5GZCYncehHw2H0oxi8NcdGupZyBdGa3cBBzQIjrM7edBsdbuKf2qsD/EpFBaV83WwloKEPdWJs9qdhBJLAIRFDeWcclzH3dFZTlTMDEkCSVjQLnkgedV7/AIjdKhO0fLsBmMedNnJmDa0/e0IuAEehigY+a+DuoZrZUrHXQjXr4jXfzqrgWW4ykEGdvDWraucRHb4ppBKKLSKdgAoa4SPCYH/TVbcxkrel7yXrhENkEZPBZ0kwfhFBB4kJyuPvDX+ZdD89/nRTFKv2JCvVhPXXvT6elCr1wMraRJBHwBEf340yYfkPHmyCbcpEhcyz1Pu+NAJwPL12+jPaUsFOsee30ofcs9kzB0BOUrBOxI0PqKt72eYPskurlKmUkHf3TuPKjfEuF2rur20Y+JUE/Peg+djXk1YHPnI+RrdzDp3T3X12aSQTPQzHwFKlzh1q2YdyzdY2H50AsE9K9YdPCieJuoE7jR5Ab/pQsUEzhPDGxF0W10nUnooG5NMHE2t2iqpCi2pVQdTru3qfE0s2MSySFJGbeDE/KtGeaDLrya2w2IKMGXQjUHwPjXM11w9tSYPXagN2uP3sTdtW3yhTdSQqgScw3qyuZrkWW9T9Eeq25RwWbF2tpW8vyEkn6D51ZHOQIw5P83/x3KCog4FzXYsAdY0nXXpVk8L5btKtsYhkUyf2SRDSJlvvNA+Aiq0S2C7T0B+lT8Jx9ljtAXCiBrGm0HTURpQS+asCtrEZrIARzmUDYREx5TW7X7L25cAN9aE4rHteuZ2geAGwHQKOgrW4Jag7YfCB7qKoJzMBHxpvwuOe2vvC2wJBzCRGYyrDwpY4cCM1wbKMs+v9Pxold4o2Lde0ACIJMAd47S0DU/31oJ2FRrbJdtsO+Y7whYfQjXWNd5pg4ze7Jio7zIQM0kjNBkKG0AEjTzFDrwBtaCcvegjw1H0HSueFVnGpmWzk+ZGvw2+VB0i2dWW6WOpIygSd4EbVlFEuLHX5isoGEcndlbtjD2kZhoWuNGmsl41f029KIcA5T+ym4wu5rjxoFCIIJPdUa9T1o/hbbAd+JPQTA+dZfIESQNetAl85WuzvLdEq5EMVOjKdCGXxjY0HxXDFvcMsZzorx8rjL+AimTjWPa7fFqyueCMzBVcLoTrJpcxbJhMHat4zMMl65ooPfysxUqD0OYGga14RZ/ZL2VsZVUjurI9NN9KE8wcGTEYm1bddNWn+UafUn5eVYeKsXsXgrLYZWLFtSo1ySPOdBQ5bj4vibKjsluygLMp3kHu6+IaPQGgicI9mIF1bt26z257qomUxuCx6CPDXUVw5nS3hXy2gQtsq2pkk5c0Hxk0ycU49bSxddzIRYAJnWDEeeoquOXh2zszjuW815gPIRbWB4t0/hNBLtNcS1dVAXxGJM3XiBbVtSoJ6nNFT8Y+Fs3SlwW80hu+oPdInTSMx8TrrU3AcIu3MOzXlNtC+Yg+8RI38BSTzu4e+rLEdmo/7f6RQFMPzhbUE9nb98lAEXQeO2n6zThhufLIC5m3H9zVLlqLcD4I2JLQ6qtsAtMzBMd0dTPpvQXta41ZNjtZXKBJIjfw061XnGPaa4YCyEgamddZ0AgiBFB+IWUw2EfJMu6qJO3vySBpMD60nk0BjiXMF7EsXuXCWB7ijQL5gbCh7Wy0kak7zUYmK3TEEGfgaDkVg61tPhUm7dXZRJqXw3hz5kbsswJ+8O78hvQCgulZVgcy8vnJAjvDMIgDMBsPAH86QCKDMtdcPhXdsqKWPgATU3l/HLaxCNcRXQnKysARB0O/Ub/CriTkPDBs9oNab/wDWxAI0MEGRGlAj8pcuOmLsPIYTLR0IUyKcueE/4Zo8H/8ABxXfhnJxs4gXc4IGwAIMEEd4ycxk1pz2Yw5nTRv/ABP60FNYJM16CNDIPpBmtcTagkhYUmB8PxohgAiLcd2KsxKqAN+p9BtUBLTldAxQHwkT5UDfyvyL9pwouybblzlJ1VkEbjcQwPrQfFcEFsntXUBSRCmcx/h9a43OaL+XIrG2NBC90aCNgNNKh2AWdc0v5UBc3QtuBpI90fSfOK58MuQW0gem2o6VresOfurP8v5jSuVtmWVIIM6/CgarN8ZddR5bH0qPhcb2YK/rtQXC3GXUEj++tTkfMQetAUGM/mrK5CsoLaxnGyh7L/nEShZWCMfDMNAfKam3LYckNBEQRvuNalPSJzlx9sAZtIbl27IWSYQT4DeTrQONq7bTugLb8F0Gg66VA47w63iUUMEfs2FxQ20r0PqJHhrVe8Q9pbLbCC0wxBUKXMd0H3iJEyT08hRfDc9WWy2spDEANJUwFA3J3JoN8bhMdczEJ2ZbYC4g0gwCQf7iteCcv4nD2b8m0Lt0nUsToFIWSF0j40R/2nQKz65V02X6a6zWo5gSJdO8wnLoCB560AJvZXduKFu4lVSZIUFidvGB0rhiOHJwUO1t3u9spUAqPfHuDTocx+Vb4P2n3L7G3aS2gG7XC2gBiQFEmu+Nv2b9pziMTrmIR7U9wEAA5SDlY6qSfHQiaATxnihu4KMQzWu8BNuIY6ZhkJkgGevSlPnHAJb7HsySGTN3hlbULGYdNqbF4JYVclg3kgyLxYMGJ2/g+gNK/O2IbNbt3Li3blsEF1EaGMs+Jjr50CyDHrXS1imQkoxUnQwYnrHzrjXoFAV4vzG+IS2jBVW2NFUQCerHzihNdXSNK5Gg8rIr2vRQd+HKpuKHMKTBPhOx+BirM4RYHYtZYd5NR/fr+NVbVg8F4wzpYuncfs7h81gT8VIPqKCcb/bYVhBDW9fgP6T8qrvi1jLdbwOvz/rVk4ZCmKdI7twGPiJ/WkbmexluAeBK/I0AVDBmvoXg/GLV9AbdxGECQpBjyIGor55NdrLuhDKWU7ggkH4EUH0srTSzzzjeztLCq5LbHoB7xHnS17M+asTfvmzdfOi2ywLDvSCoGu5360xc8YYv2YAnQ+XhQVTxTiP2m+N1VRBPWOpgdTsB5ip9ziLWlVQkARC+EiYnr61nMNoYbIqmHOrERp/XrQ/ErcRjmS4ABrmJ+ZOxoClnGo8TbBYnSRPh40MvYmXPgDGnh1qdgsNdayb9u07qsrmnYxqQOsT9aFYbVgAJJO3nQHuGW1b3LZy/vNOnpHWp2M5aXIbluVjxJM+O9Rf8CuIA0nKB5wPMim/kS9Zv3SLjB3U5UU7aAlng7nSB4fGgR7dwgQyjTSQKm4ewh2NW9iuT8NcYsUAnfLABPjEb1EHJOGtmREnZWiD+tBXlnh9xlBCMQeoBrKsN8SymBbgDTwrKBjekP2i4BlyYi3q692DqDGo366mnVL+YTUDi+HW4hVgGG8Hr5UFGf7UXUuG4yBmPUzHw3/GudvmeGLlBnJmdPzWiHNnLZUl7aMpABuJIhCxMKo69etJzWX3yt6waB5HtNgAfZ001jSCfE92t8F7QygZ7ttTcc+kLGgGm00hWUk7x511WxJ1YepNAycM45g1UZrLLcH311md5BOo8q4YjmFAxayghhDK0EGd9AIANQrfDhkzFwR/CjN9YioV4KGgA6eNB2dg7HK3Zqdcskj4ePxpy4Z7J7l60jvd7PMJyshJAJ0nvCJEGOlMHs05WsfZ0xLKr3HJIJE5YJEAHSdJmn6KCocX7G74ByXrb+RDL+opMxXB7mHuMt5ChUTB66wIOxE9RX0kRVZe2JdLGukMY85X9aCrQJrVlrsiTXJ6DnWLWRXoFBtFGuB4tls3lHQo34g/lQStkvFZgkTv50D9jeNqn2e8xghZI6naY8dzSjxzi32i6WAyrOg/M0Omd63AoPAtWP/u1PZrBYPlEzqJgTp60m8tcQt2MTbu3bfaKhmPA9GHQkbwa+g8EwdVdYKsAwPkRI+lAi+z7lO5hsTca5BBtwCNPvD9KM89Y8YdEusCw92B89aamtxsKVvaFaW5hwpj4+MrQU3xDiRv387bsw9InarM5l4czEgTBB1KhgPmdPlSRguXGe7bW3qxYH0AIJPwFWHzfxKwmYO+p0yga/E9BQech4YLgD53Ln4x+VBLfLKPje0UBUt6kfvN0/X5Uf5Jug8PEROZzHhmckfSgHFuLtat3SnvFsqnqDEk/ATQNC3UByFragjXMQoA6zPSjHCuUsJbIuJbUsSGU+BGoK9R41UPBriKyu6h2DT39QSP3tddabMZzW90ls+TuBFjdZ98j+Jtp6ARQWPc4pbDlM4LATlGp+lRsaDdKiVCDXYFp8ifdEeU1WNhxbbtFYypBEkz5z602px2duo3oGA4G0dSCT4kn9aygP+JE6/nWUBd7pt3PEGBHl+s10xTHpv8AlUl7AJDeG3rUe7b6TqaBX4xhbhuZlVMid4+LEdDVX8wYjEYu/pbfKxhLYB6b6Dc+Jq6sRhxlykmD56n0qAOX7eYXGBzREBjlAJ12iSYEk+AoK1wXsyxLEG8RbB6CGMTrtoPrTI3s3sWsmUTrqz94nUbDRRp5GnV7IKjxHmfStbjjJqdv/VAscQ5at3MRbVgzqonKSQo32AgD+lLOM5NZReuQltA8lSdcgJ28KsLG8VtpbVywHQT/AH5UI41gbV52DFgDkJ7xggyPGOs/CgOcpWkTCWlt6qAYPjLE/nRoGgPL4y2lUDujb57/ABo4lB1NV/7V+HFrdq5HdQkH1MRPloaf6j4/AJettbuDMrCCPwjwNB85XFgdaiMKszj/ALKLoLNh2FwdFbusPjsfpSniuUbtllGKiwr5oZtZKiY7s6nQfGgXVFexXXs60K0GleVuFr0rQaCuoFaha7KulB4tfR3Br4WxaDaQij/SK+fuB4I3sRatjXO6j5kT9K+jxYoJK0J43yzbxIAcsI/dgbx4jyqaLhXaP78K6piwd9DQKNzla1gyLluSw0GYzuQN/wC96SuenzYl0QZmza+UxpVtcYwhuIIE5XVo6kKZgT1MVVb8OuNi1IttpcFy4SCNc0mfJRpQE+Fv9ltugIzdiD/1STH+r6Uj/aWcHMZJZmPqQtG+ay/asq6SvePgskn4bfhQSzb7o9G/EUEm1h+6Oukmt7ZIjrXREOUAV2+xwPXp60GluXMUwYG5lgb6AUNwuHyKT661LwCyoOuv6mgLhj0rKxLWlZQWCw/v9ajXFC/3vU+6Aok6eNDr4za9KAY2GBudo2rRA8FB3CjxPU+VdXbumtMZiAoliABH4ioWK5hwyKZv2Rv99fyNBIeChmht7h5ayVtvlM7nX70maGNzvhyGS2bl1zMBEPhvJgRXvCuP3bykDDsi9GdgoPjoAaAjicBb7FO3yHJEnYfCfShuEtDFXXW0zNZnvtEAhdktkRoTMkeHnUq3wy7i1C4m2tu0GnKHzF4mM2gyjrG5pis2FQBVAUAQABAA8qDezbAEDpUlTXJTWymg7CtxXINW4ag2ig3NfDLd/DXFujRVLA9VKgkEH+96M1B4nhO1ttbJjMImg+fsRhSDqKjNZp35j5fayRmWJOh8YpdOFk7H40ArsKw2aIYoBPWoWpoOWWvctd7OHJOmtSxwi4fux66UB32XcPZsejBZCBix6DukD6mrzQUk+y+6gw5tBQro0tpBYHZj4xt8qelFBqbYNcLuEnwqXFRuI2Ha2ezMMNR5+RoO1pQBA6VHS6tx2WJCxm8JOw/P5UrHHY0EhbL5hprGXXrPXajfAGNm2EvsovOzOwnck9PgPpQc+YeUrOJXUZG/eUeGwI2Iqq+N4EWGKJ3lRiuY9SNT+NW1xjmazZRpcZoMAePw2qtjZa/YQKhL9q0xrJfX8RQD8Fi1YgZWk6AATJopcVEcq0Bl6Hxpy5U5PTDJnuAG6Rqdwg8B5+JqvuOXi1+4w0BbT06fSgkYy7K6R8Kl8PtkKoA6a/OgWDvZWmJo3hb8qCNJn8aAiEPj9aytbYEanX0rKB546x7fDidD2hjpIUR+J+ddMVWVlAscX1LT4VTPELQDtAA1PTzrysoHThFsC9cgDTDrHlvtTYR+zsebID9KysoGE7V4NqysoPa9FZWUHRa3WsrKDcV4w1rKygAc7f8A4zetVbiT73r+tZWUArFDvVIw1oeA+Ve1lAasWgBoANth6VKtjvGvKygN8qmMZajScwMdRB0Py+lWetZWUG8V6KysoPaTfaAYFsjQ6617WUCBjDLa66098pWwDEDp+BrKygPcQY9lc1+7+dVXxod4/wA3617WUEK3tRzhI7q+p/GsrKAom1eVlZQf/9k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9" name="Rovná spojovacia šípka 8"/>
          <p:cNvCxnSpPr/>
          <p:nvPr/>
        </p:nvCxnSpPr>
        <p:spPr>
          <a:xfrm rot="5400000" flipH="1" flipV="1">
            <a:off x="6965173" y="2821777"/>
            <a:ext cx="157163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4" name="Picture 8" descr="http://upload.wikimedia.org/wikipedia/commons/thumb/6/6f/Auschwitz_barak.jpg/220px-Auschwitz_bara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5419725"/>
            <a:ext cx="2095500" cy="1438275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7358082" y="507207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Osvienčim</a:t>
            </a:r>
            <a:r>
              <a:rPr lang="sk-SK" dirty="0"/>
              <a:t> </a:t>
            </a:r>
          </a:p>
        </p:txBody>
      </p:sp>
      <p:cxnSp>
        <p:nvCxnSpPr>
          <p:cNvPr id="14" name="Rovná spojovacia šípka 13"/>
          <p:cNvCxnSpPr/>
          <p:nvPr/>
        </p:nvCxnSpPr>
        <p:spPr>
          <a:xfrm rot="16200000" flipH="1">
            <a:off x="7643818" y="4000520"/>
            <a:ext cx="1643074" cy="135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3857620" y="614364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Deportácie židov</a:t>
            </a:r>
          </a:p>
        </p:txBody>
      </p:sp>
      <p:pic>
        <p:nvPicPr>
          <p:cNvPr id="19466" name="Picture 10" descr="http://t1.gstatic.com/images?q=tbn:ANd9GcSKcMBGBBGGW6cgVRPjqrfHKjT6p9HhxTZxKAZ-EUoFfJWm447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4429132"/>
            <a:ext cx="2286000" cy="171450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0" y="4857760"/>
            <a:ext cx="2852063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Židia museli byť označení</a:t>
            </a:r>
          </a:p>
          <a:p>
            <a:pPr algn="ctr"/>
            <a:r>
              <a:rPr lang="sk-SK" dirty="0"/>
              <a:t>žltou </a:t>
            </a:r>
            <a:r>
              <a:rPr lang="sk-SK" dirty="0" err="1"/>
              <a:t>šesťcípou</a:t>
            </a:r>
            <a:r>
              <a:rPr lang="sk-SK" dirty="0"/>
              <a:t> hviezdou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Holokaust 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Počas druhej svetovej vojny bolo vyvraždených takmer 6 miliónov Židov...takéto masové vyvražďovanie židovského obyvateľstva označujeme pojmom holokaust (v starovekom Grécku zápalná obeta</a:t>
            </a:r>
            <a:r>
              <a:rPr lang="sk-SK" dirty="0" smtClean="0"/>
              <a:t>)</a:t>
            </a:r>
          </a:p>
          <a:p>
            <a:r>
              <a:rPr lang="sk-SK" dirty="0" smtClean="0"/>
              <a:t>Holokaust  -  </a:t>
            </a:r>
            <a:r>
              <a:rPr lang="sk-SK" dirty="0" err="1" smtClean="0"/>
              <a:t>šoa</a:t>
            </a:r>
            <a:r>
              <a:rPr lang="sk-SK" dirty="0" smtClean="0"/>
              <a:t>  -  štátom riadená genocída jedného národa s cieľom ho úplne vyvraždiť  </a:t>
            </a:r>
          </a:p>
          <a:p>
            <a:r>
              <a:rPr lang="sk-SK" dirty="0" smtClean="0"/>
              <a:t>Konečné riešenie židovskej otázky – konferencia  vo  </a:t>
            </a:r>
            <a:r>
              <a:rPr lang="sk-SK" dirty="0" err="1" smtClean="0"/>
              <a:t>Wannsee</a:t>
            </a:r>
            <a:r>
              <a:rPr lang="sk-SK" dirty="0" smtClean="0"/>
              <a:t> 1942</a:t>
            </a:r>
            <a:endParaRPr lang="sk-SK" dirty="0"/>
          </a:p>
        </p:txBody>
      </p:sp>
      <p:sp>
        <p:nvSpPr>
          <p:cNvPr id="20482" name="AutoShape 2" descr="data:image/jpeg;base64,/9j/4AAQSkZJRgABAQAAAQABAAD/2wCEAAkGBhQPEBQUERQVFRIUFBQQFBYWFBQXFhgYFRoXFRcXFxUXGyYeGBkjGhQWIDskKCcpLDgsFx4xNTAqNSYrLCkBCQoKDgwOGg8PGi8kHyQsMDArLy0sLDQsNCo0MCwpNDAtLDUsKSwsLi8qMjAuKi0vKSwsLS0pNSosLCwsMjQpLP/AABEIALcAoAMBIgACEQEDEQH/xAAcAAEAAgMBAQEAAAAAAAAAAAAABQYBBAcDAgj/xABGEAABAwIDBAYECwcCBwEAAAABAAIDBBEFBiESMUFhBxMiUXGBFDJCkQgVI1JikqGxwdHSFyQzVHKCk1ODQ0RVorLT8CX/xAAbAQEAAgMBAQAAAAAAAAAAAAAABAUCAwYBB//EADoRAAEDAgMEBwUHBAMAAAAAAAEAAgMEESExQQUSUXETImGBkaHRMrHB4fAGFBUjQlKSFmJj8XKC0v/aAAwDAQACEQMRAD8A7iiIiIiIiLFllERERERERFqYpikVLC+ad4ZFGNpzjuA/E8LIi20X50xDpCxeslnrKJ746OJ12x9gt2WfRIu827Trd/JdyyjmaPE6OOpi0Dx2m8WPGjmHwP2WPFYNe1xIab2zWRaRYkKZREWaxRERERYJWURERERERYWURERERERERAiIiIuGdLOZH4pXx4XSvPVMd+8uGoLwbm/eIwPrG3BXfpbz/wDFNIBER6VPtMiB9gW7Utvo3FuZG+xVE6Ocsmlg66W/XzgOdfe1h1AJ33PrHy7lXbRrBSwl2pwHP5KVSwGZ9tNVZsNw5lNCyKMWYxoaN2veT3k6k+KrGA4oMvYq1hcW0Fbq8OHZieCQCD3N2gP6Xa7gVcVX884CKyjkbs3lYDJFbftDUgf1C49y5DZla6Co3nHB2fr4q8q6cSRWAxGS7MCsqidDub/jHDmB7g6op7QyjjYfw3kc2jf3tcr2voC5lERERERERERERERERERERERERFq4niUdLC+aZwZFG0ve48APvPJbS4J0rZnfjFczDaN14Y3XlcPVdIPWJI3sjGn9RPJYve1gLnGwCya0uNgo2lc/MGKyVsoPokLtmJrgPVabxx28y879TbiuirTwfCWUkLIYhZrBbmTxceZOq3V882hWmrlLtBly+a6elgELLa6oiLCr1KVJyNiAwjMMkDgRBWWYzda7ztRkcg4uZ5rvy4rnXLfpkG1HcVMN5IXAkG4s7Z87e+y6H0dZsbidBFNe8oAinGlxK0AO04A+sORX0HZdYKmAX9puB9e9cxWQGKTsOSs6IitFDRERERERERcj6ecVrqRlPLSzvip3F0TxGdl3WHtNJO+xaCPEc11xRWacAZiFJNTSWtKwtBtfZdva4cw6xRFw6kwPFJomSMxaQh7GvHyk1u0L2uD5Lcpcv4u0a4rIDvsHSv8AtdZY6MsSJgkpZP4tK9zCPokkaeDg4e5XNcVV7TrIJXRF2R4DLTTgr+GjgkYH2z7VUJcFxi3ZxaQnmZAPeLrwGEY5/wBTP+ST9Ku6wo423Vj9Q8Atv4fBw81QMaw/F200zp8Tc6NrHOc0Pf2gNbXsFXOj/DK8tllozGxrrRl0oHatrZuh3cfJW3O9a6rmjw6A9qQh9Q4exGLGx+/6o4q2YZhrKaFkUQsxg2R38yTxJOvmpku05hTAS2LnYgEYbvaO05eK0MpGGXqXAHbqqa+PHAdHU55jq/xC9YzjZ3ilHM7P4FXdFVmu/wATP4/NTPu397vFU22Nd9H9q+JI8aO51IOYt+IKuqLH77/jZ/Fe/d/7j4qg/F2OfzEP/Z+hVrAW4nRYhLHSvDKogvkG0zYe0kOvsuGy7ffdprzXY1TOkGgdF1VfD/FpnAPt7UZO48gTbwce5WdBtJ3Sbga0bwsLC2Ol+zRRKikG7vEk27dFiTHcyD/ixnwFP+LVkZhzKPbj+rTfkrVh1c2oiZKz1JGh7e+x4HmNy2V4dvVTTYht+R9V6NnQnEEqoNzzmJuhgidbS+xHrz0eF9nP+Yf5aH6jf/arYsL3+oKj9rfP1Xn4ZFxPl6Kp1nShjsMbpJaWmaxgu5xboB/mXROi7NlRilD19VE2N3WOYwsuGyNFu0GkkjW7d/srkufq91dUw4ZTayPkb1mulz6rTyaCXHwC77g2FspKeKCP1Io2xN/tAF/E7/NdNQTSzwiSUAE5W4eaqamNkb91hvZbqLF1lTlGXCc8UDsIx5lQ24pq82f3B5IDxfvDi1/9xVvWz015aNbhbyxoMtOfSW9+y0HrAP7ST/aqtkfHPTKKN5PbYOqk/qYAL+YsfNcp9oKb2ZxyPwV1syXOM8wrAojNGYW0FM6V1i71Y2/Oedw8BvPIKUlkDWlziA1oLiTuAGpJ8gqLg0JxitNXIP3SncWU7CPXcNS8g+R+qOBVDSwtcTJJ7Dc+3gBz92KsZnkWa3M/V1r0WINwaFk9Wx0lVWuc+XcHsaNba83N0038lZsvZ1pq9xbE4iQC+w8bLiO9utnW5KK6Ssqy10cT4BtPi2wWXALmv2fVvpcFv2rluHGSjq4y5rmSRysJDhY7wCCDwIJV5DSQ7QhMl/zMdcuAtwtYKvfNJTSBtur9a8V+hkQrC5dXC8a2sbDG6SQ2Yxpc48h+K9gVTOldkhoR1YJYJGmW19GgGxPLat9igspdKWwGxVty0ANbM0XIA0+Ubx8RryKtItmyTU3TR4m5uNbYKG+qayXcfh2rqK86iBsjHMeLtcC1wO4gixCQTtka1zCHNcA5pBuCDuIK9FWYtKl4EKk5NqHUdVNh0rrht5aYniw6lvuN/Jyuyp3SJhrhHHWQj5alcH3HGO+oPIHXwLlZMHxRtVBHNH6r23txB3Fp5g3Cn1Y6Vjaga4O/5D1GPio0J3CYjply+S3VDZszCKCldLoX+pG08Xnd5Df5KXe8AEk2ABJJ3ADUlUbLOEuzJiZe+/xdSOB2SCNu+5unF5bc9zRbiFs2XQmqmx9kYn071hWVHQswzOSs/QhkR0bDiNVc1FQCYg7e1j9TIb+0/wD8fFdbXxFGGgBoAaAAABYADQADgF9r6ABZcyiIi9RfMjA4EEXBFiDxB3hcAwihOE43U0NiIZvlYL33C7mWPHslzb97F+gVxX4Qlb6PNh8sRAnYZ3A29kdXYHvF7+8qNVwCohdHxHnp5rdBJ0cgcorPmJvqHx4fTH5WYgzEexHvs627vPIc1bsMw9tNCyKMWZG0NH4k8ybnzVW6OKRsscla8h9RO94e63qAG2wBw4HwsrmuDrHCO1M3Jufa7U92QXRwDe/NOuXL6zRUrpPwUTQRytbeWOWNg73Nkds7H1iD71dVB5ldd9JH8+rjNuUbXyE+RAWqikdHO17dPdr5LOdodGQVVsy5+noa90Qa18V43lrmnaAc1t2scDuvrex1JUnn7Nc2HmndC0Fr+s2w8GxsG2abagi5PkvfM0DamvoYCAQ0vq36D1Y9Gi/cXXUtmemikpJuvYHsZG+Sx3gtaSC08DzU8PgBgLo9OsOP6QeeqjbshEgDtcPevLK+P+m0bZ3tay+2Hi929i4JufZt3qh5tyY2WF1ZSxiNnrdUAe1HreYD2b79nu15KdMYggw7D9otM9nTW3loHWPby2nnZv3Aq7uaCLEaHQjhY7x4WWInNFL0kWTibDTdBt5+Xesuj6dm6/MDzsqL0RYg6SlkjdciKQbB5PBJHvBPmvTH+lKKmmdFHEZnMJa5weGt2hvA0JNtR4hemRaYU2HzSggB8k8rDpbZb2GHXh2Vr4tnSnwuQU7YNuRjGbbxsMuSLm7iLuJ337ypDo2TVkhEZfjkDbhck8/etQc6OBo3rdtr8lMZXzbFijZGGMsc0WfG4h12u0uN1xvG7iO9QuTZnUFdPQSG0ZJmp7ngdbAnfdv2tKZSzIMQxN8rIhG1tMY3G4LndtpaSQLX3jwC2ukvDHdVHVxHZmpXB1+9hI+51j5lY9G1kxpnDdDwML33XaY8/Ir3fLoxKDctPiNfrsTpHx0tjbRwAuqKmzA1up2SbWA73Hs+9dayHlcYZQQ0+m2G7UpHtSO1eeeungAuddDOBHEKiXFqqxeHGCBo3NLWgOeNeAOyPFx7l2ZdRs+kFLCGa5nmqeqn6aQu00RERT1GRCEREWCV+cjVfHuOyzvYH0sILGgm7dhl2x379p13W8VbenHpE6tpw6lJM0gAnc292tda0Ytvc++vLTjp55Ly76DSMjIHWO+UlP0jwv8ARGnkVUbXrPu8BA9p2A+J+tVOoYOlkucgq/h0fxVihhFxS1g2ox7LZL2A9/Z8HNV+UBnXAvTKRwb/ABo/loSN4c3Ww8Rp42X3k/H/AE6lbIf4jfk5Ru7bd5twuLHzXJVH58TZ9R1XfA94w5hXcX5bzHpmPiFr4znmCiqDDPtN+TbI1zWlwO0SC0gbtwURl7GzimJdcxpbT0sTmsB3l0vZ2iOBIB8mhe+bOj04hVCbrgxuw1jhsFx7JOo1txVkwTA4qKERQizRqSdXOdxc48StxkpIoLx3MjhY8Bx8VrDZnyWd7IPiqTiOc4qPFql0rHu2Yo4GbOybEWe7eRYEleWI9JsNWwQ9VIwSSRB7jsuAYHtc7QHUkC3mrDjnRzT1k5me6RrnAbYYW2JAAB1abGwXgeiykAGx1geHNcHF+16pBsW6AgqUyfZ9mOeHbwA7iPrtWp0dTcgWtcqA6Up5KeupqiPRzWdk/SY8kgjus8e9eVX0vOkhewQBkjmFgeJLgFwtfZLefeug5hy5FXx7EwOhLmOabOaTxH5FVNvQ9Bxnl5dmMfhqsqaroXQsbUjrNyz430+KxlhqA9xiOBUxSyx1WDkU92s9HfG0EagxtsQbcbt+1QNH0o0jowZ6d3WkNElo43BxAsTtE3tyKueXMGFHTRwA7Wxe7rWuSSSbearNf0TU8kpe2SSNriTsNDSAT80ncOWqjQS0Ze9s193eJacb9/PBbZGT7rSy17YhTWUsdpqtjzSM6sNcA9vVtZqbkHs79xUJmGQ4pWtooyfR4SJKp7ToSNzL8t3iT81ectC3AaafqnmSWoeyOnBA2trZtqBobEk+5WLKGX/QqcNdrM89ZM7eS87xfiBe3vPFeO6KAuqIze+DL53tie7Tt5L1u/IBG7/t8B3rw6G8W+L66pwuU2a95mpydC4gC4/ujAP9pXalwLpEw2SMw19ObTUrmuOnsh20Dzs7eO5xXZ8q5gZiFHDUx6CVgcR81w0e3ycCF1uz6oVMAfrkef1iqSph6KQt00UqsoinqMigM85lGG0E1R2dtjbRh250jtGNtx11t3AqfXBulrEn4ti0WHRG0VObyuGvacAXuP8AQ3sjm496we9rGlzsgsmtLjYKD6N8Gkq6iTEKkl7i9xYXb3SH1n+Db2HM8l01eFDQsgiZHGNljAGtHIfeeK2F86rqs1UxkOWnJdTTwiFgb4rCob//AMzGARpTV2h4NbJf8HH3SFXxQOdcv+nUjmN/is+UiP0hwvzFx7kopWsfuP8AZcLH4HuOKTsJbvNzGI+u1T6KByXmD02la538VnyUwtYh7eNuYsfG6nlGlidE8sdmFtY8PaHDVERFrWaIiIiL5kkDQS42ABJJ3ADUk+S+lUM5Vr6mWPD4HWfMNudw9iIa28T+Xet9PCZn7uQzJ4DUrXI/cbfw5rXwGM4nWGtkH7vATFSNI0cR60hv/wDXt81Xda9BQsgiZFGNljAGtHh38zv81sLKpmEr+rg0YAdnrqe1eRR7gxzOfNeVTTtkY5jxdj2ljh3gixHuUL0TV5wzEZ8Mleeql/eKQuO88WjhctHvjPep9VTPuDPfGyqp7iqpHddGRvLWkOI52tte8cVYbHrPu82649V2HfoVEroOkjuMwu5Iq9kbN0eK0Uc7CNuwbKwHVkgHaaR3cRyIVhXeLnFWukHNwwqgkqLAyaRwtPtSO9XxAsXHk0ri2QcTo6aJ809TGaqdxdIXE7QBN9nUbyTtHn4L9AYxgkNbEYqmNssZIOy4XFxuI4g81Xv2SYV/JR+9/wCpRKulFTH0ZcQOxb4JuhdvAXVMZnWiJsKmK/NxA95FlmTOdE02NVD5Pv8AddWar6EsKkdf0cs4WZLI0e668P2EYX/pS/55PzVP/T0P7z5einfib+AUFHm+jcLiqh85APsNlu0+KwyN2mSxub3tkaR96kP2EYX/AKUv+eT81o1fwecOe67H1MY+a2Rjh73sJ+1YO+z0f6Xnw/0shtR2rVR56tmG4wHhzRTVre2bjZbIDq64Onasb/TKt0mZqVu+pgH+6z8CoPOPQAymppZqOeV7oozJ1UjWEu2dXWe3Zt2bm2yd1lG5Hy/QVtGx5p2mRnycty+5cNdrfxBBWraNBFExskpJsACQB3E3PDBZ0tS97i1gHHFXCPMVM71aiA/7sf5r6+P6b+Yg/wA0f6lGHo+oP5dv1n/qT9n1B/LN+s/9SorUnF/gPVWF5+A8T6KXZi0LvVmiPhIw/ivsV8f+oz67fzUIej2gP/Lt+s/9SyOj6g/l2/Wf+pebtL+538R/6Xt5uA8T6LcxrMkVLA+UvY7YGjQ9pLnHRrbA8T9ig8jtjZG+pqJYjU1J6x5MjLtadWM36aa28BwVYx7I0dRicVHhzLPc3am7RcyPX1jfUAN1I5jiVe2/Bsg41kv+KP8ANdHTbJZJTdRxG9jcjG3DPvzxwVXLWubL1gMO3VSjcVhJsJYie4SM/Neralh3OafBwP4qPZ8HCjtrUVJPG3Uge7YP3o/4OFHbs1NSDz6k/ZsBYH7Ot0k8vmvRtQ/t8/kpTaWbKAk+Dgz2a6UeMTT9zwvSH4Pz2epic7fCMj7pVgfs6dJPL5rL8UGrfP5KJyRUHBcd9H3UldozuDrkx28HEs8HBd4XIYfg/DrmSS4hPIWOa4HYAf2SCLPL3bO7uXXl00DHsja15uQMSqiQtc4losEREW5YIiIiIiIiL5c0EWOoOhC4DiGG/EGN9U2woq2zoxfRlyQ0a/Nfcf0uC/QCp3ShkgYrROawD0mK8lO7cQ7S7L8A4ADx2TwWmeFs8bo3ZELZFIY3hw0USir+S8w+m0/b0niPVTNOhDhpcjnb3gqfXzWaJ0TzG/MLrGPD2hwyKyoLOGZm4fTmTQyOuyJve628/RG8+Q4qXq6tsLHSSODWMBc5x3ABVnIWBHHq811Q0+hUztiCN257x2hcbiBo48y0bgVY7LoTVS3cOqM/T60USsqOhZYZnJWnoayPLRxSVdWSaqrDXEO9ZjNXdo/OcSCRws0cF0pEXfAWwC5rNERF6iIiIiIiIiIiIiIiIiLBCyiIiIiIuAZyonYHjnXgH0OtJLiToC4gyeBa47XgVdmm+o1B1FlL9LOVziOFysY0umjtURAby5l7tA4ktLh5hcRwPMNbXwQYdRMd12yWSS7W6Maam3ybQDYnfoAN65/auzHVL2vjzyPLirOjqxE0tdlopbMVRJjVbHhtHqwODp5Bq3s+s4n5rLnxdbku+YPhEdHBHBA3ZjiaGNHhxPeSbknvJUF0e5Biwem2G2fM+zppbauPcO5g4Dz4q1q3pqZlNEI2ae/ioM0rpXlzkREUlakREREREREREREREREREREREREREREUbhWW6akfK+nhZG+d3WSlosXH8BvNhpck8VhERSaIiIiIiIiwiIiyiIiIiIiL/9k="/>
          <p:cNvSpPr>
            <a:spLocks noChangeAspect="1" noChangeArrowheads="1"/>
          </p:cNvSpPr>
          <p:nvPr/>
        </p:nvSpPr>
        <p:spPr bwMode="auto">
          <a:xfrm>
            <a:off x="155575" y="-830263"/>
            <a:ext cx="1524000" cy="17430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4" name="AutoShape 4" descr="data:image/jpeg;base64,/9j/4AAQSkZJRgABAQAAAQABAAD/2wCEAAkGBhQSERQUExQVFRQWFxcYFxgXGBoUFxgYGhoXFxcYGBUXHCYeGBwjGhQXHy8gJCcpLCwsFx8xNTAqNSYrLCkBCQoKBQUFDQUFDSkYEhgpKSkpKSkpKSkpKSkpKSkpKSkpKSkpKSkpKSkpKSkpKSkpKSkpKSkpKSkpKSkpKSkpKf/AABEIAMEBBgMBIgACEQEDEQH/xAAcAAABBQEBAQAAAAAAAAAAAAAGAAMEBQcCAQj/xABCEAACAQIEAwQGBggGAwEBAAABAhEAAwQSITEFBkETIlFhMnGBkaGxBxZUk8HSFCMzQlKy0fAVYnJzkuEkNILCJf/EABQBAQAAAAAAAAAAAAAAAAAAAAD/xAAUEQEAAAAAAAAAAAAAAAAAAAAA/9oADAMBAAIRAxEAPwC1fH5FgeiSIY97KIgAzuJ2Y7fGktwDQ6k7k+Pmetc4i2yrtHr+NQ0Xs/8AR0/y+v8Ay/L1bBG5wuHsG/0ge9qvgCEX1D5UOc2vNuPHIPewq2wfFM4LFf1QORTrJjQknprsKAfxD/8A9SzoTEmBr+7V/wAZtJdtlGJHUSCuvtFR8Zcwq3UvZcrqcp7x2YZZg6GNDGmk+oz/ANLjQ6Dz2jynegAsZw2yFcgN3Ybx6arJ21+dM8lOTiiRHoOffG3sNWHG0UNiiNjAAnQEgMfiBVdyQP17HoLZJ9UrNAfNcKjMWcDxOo8t6j4di2dpHUa6TpoRFP3rY7PrttmMH2HSowMIQD6KncD56UFXwIH9HYwdLmaR5RRsL6PaGoBAA7y/mG1BXLFucGxPUvsaJsBogBLeWndiARsdKAI5uU/pNkaRqYGmhuGjThN9DYtrmE5RsRPWg3mHCs+OthASFAJI2AzsdzsNK94jyrfthXtXSxMErEZZ136idKA0xljL306el5j8SKG79zNjbZGoyufh/wB1AwbY4qSuVojY5Zke40uCtcbFAXBDqjyBtrk8PXQSr5/89PK2atVu5WkbN8G/7qgx+NW3jSznQW49RNWlnE2n1DiD6W+/hBH9xQNc4XIsz/l+JIFZ+btGPNGKmyyyJWBMyGEiDQS1A9bukkDfUVqGBXuqDB0EyPdr0rLcKYdTvBBjxjpWuYPDs1tWjdQSOo8qCj4rgrZvWQbYWc2YrrIERUtkvYVGuYbEuoUFshMggaxlNReJtGIsnYw3UL4bFtKlY26WtODMMpEssdP40JX5UE2x9ImJtqDfsB0gHNbOVvau1W3CPpPw9yB2hSTEPp8jQ3fs/wDjR3h+r31I9GgW1woiSVLBbiKW6d4bR/fWg+isHxgPqrZgeoMj31YW8aZ8qxPA2b2HlrbXLeukd5PaDRDh+frtofrlS4AJzKcrR5qaDVBiJ616HPjQPwrn/C34i5lPg3dI/CjDC4oMNCD5gzQSc58a9zmuM1e54BJoKbl7jTXXvA/uXHUexiPwpVXcm/tMV/vXP52pUGT2Oab4EQ51jS45/mzA07e5lvKYKk9CGVHB9TKooo4PycXnOmXKzlSN4J7p23ip13CIoIzLHmkxHQQBrOlBnPFeNC7aOoBXKFXUHRs069BtS5bxl6IR31k5IzWyBqZB0mpPHOHhcQoEEPdt6ZQNTv6hU/hlw4XEXrQ07N5Xr3XHgfCaCJjMQb9t8ylHABynYwRBU+E6e2iPgGLJBEkgE+dVnNRUJbIPeLyq9SsEvJHQNFWnKVlbbKS0kiSJiZ8B4COlBQ8yNKX4GpukCfJUHhT/ACVyZdVg9x7NvtF0R3XORvqh/GjXmbCgYS5cs4eywCs7lg2fUemp2JBAkGgbgvALF5Tdv3CWIEkuBDHY6/KgPDyhbXKpuBHb0YVihPhvB220qo4pgsRZhDbS8pBOYAgEbERup8oNVHLXG3U3sHed2QDPacd5ly690nUyPxp7nDil+0lsnMQrhlYA6oZhiDqp0jUUHXB+zazFsNbUk91hmg9RM9DU3hVlmQGRpprIMjSouB48r2hdKplLamJJciWmNthrVDx/mwopSyAAxbUTtPQHbegXCcc93HXIiEmAdV0JE/Oi63x0lDZxInNIVxGms+kTpp8qz/k3FLnuo0ywDAgwwgnY+2i7GYdLj2La3XftDaGUgA7y7TuIFAsDh+ztlc0lJ1jTxHwqn4O0426fJvmo/CirjvEbeHv3LeXTQQFJJhUMET/nqk4fhR+kPcUEJcthtehLHMNfOghphEuYzEdooZRbXfWNd6Z4byYl1yULFQTqpHn4eyvb16LmLggFuzTz1bUD2a+yijktbKQiGWuBlDFWJnXQNsIoM95l4McLnSWM9mRm31zz8hQ01HXOll1U2r2jW72/pEqylpB69TB8apuGcvviny4e0YX0mYz/AMiYUeoUFPwhZv29J7w08a2QYYqB3SJGhnegK5yy2CxFt79t1TQgHqRuAVOvsM1qfDuYsPi7ZQBkdR6LDKwH8S9CKDPONW3bEWxbBLBW0JKE6j972U1cxdy2pFy1cTSM0BhJ09NIPvmrbi+PXD4oXCc6i2dYn0mIG3TbWoXGucrd1uyeyEQ5TKHfwM+yaC74iqLhgEZpYIgDT1jafbQMMVcF65hwFNu5eEmBMqYBVuholxfHbTW7byTkIlTGp2GvgBJqFbw8XLPZ3CyXL3eXZQT3l/vyoCx+FO1uEQmIkjXYjp1qq4zwqSqkGSCDpBAgn/qjPh/OVq2ezKMqqVGaCAS2gM+E0/zrkNhX0zd6D19E0GQXOW5si7mGUIWK7eqrs4c4e2t+09xHCgkqxAJidR1EiuMVfIwtu2qlnuJlUD1d4nwiarhgLyKtu45C3FYROxIhZkmRPgZ1oLbA/TdipGe1Zb1Bl+INFHBfpftvIv2TbHRlOdfaNCKxy7hblglHUrsSCIJHQg+B8aNeF8Mttw8uVObKxkEaesUGici3g5xDKZVrjsD4gsSPgaVRPosEWD6hXlBD5dx95iJuk5tSMqk+zwq74xh1fMACGCqSYknWJ31MfIUI8snC3CvaJJurlYa906aiB4ijbG31/RmNqMltVAGpMKZYaCTEeugyrjxVMVaLMAouqSTpAABOmtQObuK4d7pu4c3DdMSdFTTrHpExA9lP8yX2F9WUqSDI00nKsaHXrQ6mHLM0+O1Bzb4m73EZ3Iykd46kR4f0oq7a32Q1LhtJOu8+7fpQpcwvQe3xpYZ3VSJgEzHntNBoPBboFnF2+3aLlhwiXGlc2mxOswDUXgGMQqV7JWDBWPdnVQdI6+vpQ7g2IYTTbl1dxbdkUnWDA18PCgJOHYkHGXbiQpHdQgRlA1086LuN8EbF4ZrltyLnZANn7oOh6nQEg1nWBxZQDu5Y6zPtPWra5zOXUIGYEbEH5jYj10Fc+GvYWwYRsuhLZe6T5kaaUK4i7m1JJOtaxyPzGMri6xcKsQYg+QHXbehPnTlVrd1r1q1GHcgqV7yrI1U+Gs/CgFcE7o4a2NdvLXxq24Xj7jX5eJQaKR3dOkesVEsDKYI9ZHhUzDA9uzeIMnwIIU/hQaFwTj5u4lH7O2XYEd45QGgAZTB6KBTvEbObHXgog5LMqNQrMCSB8KGOUrWXGW1efSmD7SPw1o5xvDLV26WU3DqodVMqSNJMkEZQJOvSgEsByw95sSSsHtEZQTBlTrofI71fYDhOKsEOSMqEsoDA6H0xA8R01oe4wrXbxbBlzbECWYzKjvR/lnYUuGcy3rKsHFxrcEGIOU9CCevlQdYzBNxNsQbQy3GYuqNoWy6BROxy/KqHCK6XTaW61sWywgHUsJzTGh2+FXt/mu0cQt+0u6yWjKc4nUgbGPfpUz/FbTIboVEuiWJgQwPp5vMg70D2A4+L2CNu+O03XvasSPROaN4qht4ctirPYMwctoNwLYEPrHh8YppOL27l9skZEExtJCwYqtwHEFVQRdui7JzFWiBvAjp40F1xm0RihaUKV7GDm8FDOQPPu0FcbWLgA0AG25Gs/M0Rce4mt28r7KyiSdCCs9RtM6+uq7AcH7e4AHKtII7piPHMfxoOuTMJmvBmVbgQSyOcqkExEnQt5eVFuK5atpxEFHRbKntGzMIQELCjxMsYqTxfgKWsGTYCtdsgkyssQdWOm56idtRWcYNWvXVzk5My5yeilgCT7KDR8LxTK7Bbx7MuCukyFOhA6daKMZYTFYJr6MzZQ7Ebk/usAD6JhRHtoA5u4hhrbD9GnU7SMqIO6q+JJgsfCRVTg+crtqRbJAOjAE5TOkR13oL+5dVxlCRkVVbK/fVZk+Uk6eddYq126ZLTMzC4WVWVQUsqpLd/ciF69SKELeKey8oGhwIUHXzEeuouI43dW6Sua2wGUwdesg+udqAl4tyfjMS7XFt91QAqFu8FA6Kek6+2pfB7rNg0sjKrwQS5gAGd4709PXXvLXMjlBd7V84MFDqr6DXXY5Z9tR+L88rIW1aSRcYliN11gR0Os0Gi/Rrby27gMaGNNRppofClXH0YXM1ljETrHhOsUqDNeWD2t4W2udl3SQwEyV1gDx3iiZOJmxeID5lXuSTExMsB0JJJigfC4k2WXSCDIYaH29D6qtf0kPcLzIY5vCGOrCPIzQTOYsTbvXFdCDAMiIMzufHahZcUZIVMxJn+4qVdxRa8TO4Ybz6qn8lYxLGLtXLrMqISSVGYnQiCPAzrQV2L4Xftrbd7ZQXFLLoTIBj2VBvkyBHlWx/SBzRYbCm1buTcuKjDLqChIMM37sjpvWPYpu8KCxwQ1k0Q8B5KuY25E5LKxnuROvRVHU/KqjgqAkSYXcncgeQ6mj/C8+W1AtWke2o2Ay++SNyaC3T6LcHlAPaMY9LPHwAihPmrkMYQh0Oa0TEn0lO8GND1g0b4DmYuYVLjkbgtbkewCq3nrjdu7w+6VJDBlEMMrA5hMjwgnXagzXg2IRbjKRo2iies6THTrFFd3nTsn7Muos3LfcXKegiDp3cx2bUeO1Z/Zv5WBWJXWd9auMDxC21zM6ksxMgGBB3ySO6aCq7PvsANwSPMR8aubeCX9EsXRuzXUf1iCAfH0T76k82YQpibalnIFpYNxgxAMk6gAAeUU/xrCizh0XTK7h5GwOQg7b6RQVeE4xlxVu437gQNGvohfHpRBhOOYa5h7ltndWuZmZl/d1PXaNtOtZ9jbn6wgGRSUdBoPKgLOXcbkuOqsTaBgE7TO8dP+6s+J30VW7S2BJlYMZ2jTaqflBFcvZMywzKd9RuCPMH4VL43hrYAtKczoxJboYEZQPCTrFAOOrFypCqR0y9T086tTgT+j3AZLMsSTtMbKNAPKvMCgYMCpS+jTmOuYEaBp3joRXfE8Vls+ZO/jptFBD4NatWe8e88wAQYjTN5HSRU3i3ALbA3MIcjdbZgA+OX8tN8u8Wt2rb9pJbK8CATtlXKSIHpE+ypHLHDrmJcdmpIthcxJyqCd5P4UEDhnCHvWi5ACpqysNxMlZ95qM/EAHum1pbRGCz6REwC3qB+FEHE+TcbZsv2bo6EHMiOSSOpynfSguzcAtkblyAR5A60Bly3xe8VLJbDKfSLtlkbawDpr8aGMe1gtcS0DaUvsxzRGmWRuJor5NxoQgHu6RBBBnz0rOeIPmuOd+83zNBJvYRgSN43I2/uKlYVQoA0Mwd4386q7N5iTrqRGtSbmYW56DT1e2gvuF8Ut2ktXyJZL7wD6OWFZY89CPbQzjMUb1x7jekzFj7TNN5jAHQbes71KwdkQ2k90+etBZcHJRrYn0jPwrrj/ADaPaqQbbmdxKsdSpHv1qGl8qbW+xPj5Ve8auZrJicpgkHxBkEewn3UGk/RT/659QpUvoqH/jn1ClQZLcbMBH/dP4XEZEeBMGD7QY9xAq641yLesBipFxQJldGAO0odRVBi07NCvViCfZQQ1Gs+RNPWmppLfQCnRp5eVA4w0JqNjWRmXIGGgBkyc3WKs8Bh7dxwlxyincgTTPGeFJavlUftE0KttI8x40DuEXQGSPI1Iw90duAw7pHXx3+elRbdzKAY06daWFwr33hZncx0G3zNBq/L2Lw6ubmXKxgSREeNVf0i4YMtxkXYKxynpIEkdBE/Ch/EcVNm3bzObpkFdICiIPe6n2VZ8K4wCWL65oHkRQZz2ZGtdYe4QwjcfOjLi/JOds+EIaTJtSARP8JJ1HlQpjeE3rLRctum/pKR7id/ZQGOGuYfFwr3IukKNZLd0ZSF1hs28eulzHdBwioe7dsMqOp6iCqsviCInwNU3KHDjdvo0H9WVJgifSAETU/nzFZ3KSSEJ3AmTuJG/SgClEsTTlsbk9KSIIkV0i0FnwnFNbLOpg5csjUjNAkefnU+TMGBlXxnczvVJh8QQYjUgD3R/Sp+HxObOdgSP60FtZMEZhAJEddDI39x9tUXMF7VUBnLJPr2j3fOrntZtDqR+FVHMuCgi6NmAkCdGgA6+elBBw+oc7dyaJOTuJuiwCVDEsTvJ2GkgbChvh5GR9hpH9+6rbl/EFE7yK6lu5P8QIka/wB60GjYDi7KV7TVGIUOEKANPokz1rMOMELcdlA/aMJywQMxIkR7IrQ8BjrP6PeQhbRYEkkwM3pKu+jSBAFAGOwbAsW17UAhh/ENwR0Mmg8wPEHFq45mFUR5EmB86FI1rQeE8tviFuWVa2oyIZdgBOYk6b0E8Qwot3XTMrZWIldjBiR5UDFmzJ+dW3Y/qmUdCP61AwuzGpeCu/tPZ7poOMRY7o02iusLhyoPjTmJeFPmDXQuDLNBMwXCJIaJMAAAEnfpFTOMYC5bS4roymFIBETG5g7efmKncscwrh7lq8U7SJUeIkelA3I/Gio8ypexAvORK3VVbbAfsmUhg06KTvPiKCw+ir9gfUK8qZyDZCduq6qrso9QYgfAV5QBHNnE37e88nLdQESCpA2Gh1ERQRi7xLUU82dvem81tgg02MgDyoUfBsJaRAoOkcSBXl0a0sLqxPhTd8b0Ei3iQDqJrtXBYnf+/lUALUrDEKQSJFA9eud3Si/lS8uHwty6QTcYGI3VYhSx6amR1qi4dhEvXEtgyWdRoIETrp6qN+acAljB3FQRLrPtYf0FADY+8C0DYAAe3epXa5MoHgTHy/GqwjvADXap2OWG18APhQEPCeHsYuhoP8U90DwA61Y4Xj2HxNq4mJ7Z0Qkkr3gi5oVhpMRE67VVct4hdAGIII0Oxo+4BwuyO2ZUAa6O/poRBEeU60GbcBCWLl9g6OqDKhkgP3pVl+FU3FLhYMTMnUmZ33q+4vwZsLde2ZK+khjRgdj+B9VD3EhofwEUFcBAEV0KkLhT2ObQd6PP+lRV/CgloqhQd2J8D3VHUHxPyHnUzC5QxXoQPhP4Gq9029QqxVNA22WD/WgncOYN3DERlnX1A1F4uxOEEsTkIBnqQxH410YRpB93r+VN8YuKLdxT++VcDrPWB4T86AfUSuU9TP8Afvq54XZGne01MHbT5TUXhPAmvOMrou+rkKNNhPiauruCe0LbKlvWSV7TtbhXaYECN9RQW+KbDrYa0yyzwVAMw5HdJ8IE1ExZZxasm+FsrORWAkHcjNE79D4wKojjiWJjUT79l9wqHYS610vJ6Szab7b9NKC0xeNHYXVbR0Ur4zJFCBNEnFbQNp7h3coI2ggwT69KGtOu9A/hzoadwT+kPEfjTdgwDXWAHf8AYaCbcWVHqqIb2kdKlYjT2D8BVazmKCdbDFLeUwQWIgwdMp0I61d2OJ9nYZXWc8ZZABDdTP72hI18qhcPwhJtqNc+fLOmpTx9YFNY3iLOiA7LuI2aPHrpQa/9FzTZY+MGlXn0V/sD6hSoJ3NWHBQkfv6e06fOsY4nCsyrsSI/Gto5rvgWv9Gvuadaxbio0VpGs7GT4mYoGMAnpGmLhmak4RdKYxAidd6Bq2ZOtEqPaa2CSNpiPZFDAOlPYd4I9dAQ8n4RrmKCocujMW6wP+4o755U/orRsIn3iqX6PcJ+tuNpogXT/MZ//NEPNljPhbo/yk+7X8KDMMCnfHrpziDzcbXr/wBUuGr31rhVzPPnNBbcHTKQW2rVeWbh7oPn7RGlZSHCwRMnw1H9K0jgeNKLbeAQdDPhNBacxcvpiLYVtCJysP3SfmNtKx/mThhsu9ttWQwdZ91b89kERWM842Tdxl1U1LXQqgdT6P4UDXLXBlvhLLA5WzGRplgE7+PWhrG8HazcuI+jIxU+zY+0a+2tq4Ly+uFt2lXWNGPUltz76C/pHtj9M23trJ8T3tfhFABMu1PHGwrACQRGvSuiNKbxKSlA6/oKR1iuuPorWEf96Ynyg6VHtXZtATqD8K7x/ewun7rA/hQVOGxjKZUx1jf4VOXHu5zsdYgeQ8vCq7aOlOMRpQGXLXMOGTD3LeIRQSGYP+/nHoEEa1QLduFwqw4ZQR5DeD4RrIqFiLM5Y8KteA4UI6ydWkGem4/Gg45ot9nYtJuSxafHQfiYoYyzqKvubX71pf4UPxb+gqiDRQdZtK7wbwwNNu2w8Kdw0ZpoJN7Fhp0jcVBLU/ctjX17VI7C2qqQhk6GSYmNYoLLhTA2lB1bvhfXv76r2zG2TvBk+vainlzheW9bTNlz22adDk7RWCnX1A+2h/HoLdvKDOZiSfECRPt3oNc+iszYPqFKl9FX7A+oV5QWnEOF2r9mFuGGUQw70joZPrrH+cuCNhrwUqMrCVK6g7An1zvWsnh6WLFoW3OUnKAWzZS2qgeUjbzoR50wnbYMumrWXzNO5UiJ9Wx9h8KAFwm1Q8Ue8a6XGREUzeckkxNB7PlXSVHD07YbbWg1X6NrEYd3IjMwA9Sj+pq95guZcNd/0N8qquV+LYZcLZQ3UVsuoYhTmJJO/nUvmm6rYO6UZW7u4YHeB0oM4wGjA9AD8qii7lM10l6J8xFR3OtAYcIZ3tuqCVCO2+UCBM5p06Va8D4+l20E2I0IJjTxHjVbyzhAcHdBHphhJ8I6UHYpzbOUjUaeFBs2O55W3ZyjW6Rlkaxp6R/pQtyagv49SdcuZz69vmaBLDzRHyNx5MLjAzei4KknpMRQbVi7AKxO9Y9zfiAb2UZptKLTZoJLKSSQfAzWg8b52sWrRbMCY0UGSx8NKyPiGONwl23dix9Z1oIQO9POP1bddNvVURLneIqXabp8KCntYkjfWali7FgnTKzZY66azTvG8KlvEqtvVSisQehYAlfYTUPHFVdQBEifb6vZQRHAOlcXdKt8Ty6Fwn6TnIY3FtqgG8gknNOkRVQ5MUD+GYQZOoj11aYW5lhtYB+HX4VQr5abTRFw64olWYElWCjc5isDQeugo+M8S7a5mExlA89KgZ6k4/Cdm0QfapU+0GmbdokMf4RNAonWnrTAEU+nC3NrtI7hMT5imsLhxmWdietAiZue3WrHHCWtoCDoCY1gnarfgvJ737rd3upbL+voI361ccN5TcYy12iWQD6IVge6F9JkBnMTQWGN4JdwuGuYhLisbiW4lQ2VQFTKAepHXpFUlrgr9rZuILVzKgJzBmtyNlJEgmDtWx8I4Ytu0qwDExrmAnoCdfZUvtAvTw2gdfAUAp9HZJW6SACWMhfRBkyB5V5Unk0/rMV/vXP52pUGJ2eKXUEAnQz16bdanYnmtls3LImX0adQJ1aPInX2mrnB8l3HJW53I9s+qKDOKYci/dH8LsNfIxQRSdKWcwROlcBq9agbmnbDeVNh6l8OwzPMUHq3/YffUvC3yZE+7QH2VWX2hip6GD66k8PbUigtktEnxqxfgTlO0Kwo959lReFXIurp1A9+laLa4cSjruCDFBF4BamxH/z4UG83opxl8CIVoHsCj8DRzwtltKqsdc3mT56eys34zeLXrrHQm45I/wDo0DNpTFR7uh1qQMQMh018qglpMnTyoJFvoak3LhK7bVCTTY1ZHEAJOSRHjl+NBV3L/e2IJPhV7heGlluXCe7bUMfbooHmSaoNSZ61o/A8Kt3C5Ihm77b/ALsFVGm//VBneJdjcLR4fCn72FuXER8pALEZv3AFA3PSCfjRSeRsS7Nkw9wamC8AR7TVjwjCtgrbYfHZrdu6+bQB7bAABlYqZAmDHWgreY8Co4bYyMrlbpLAMpMlYB0PTL8aCrdk677Vun6Jglw9y4os3Ats94ZT0OUeRnSKGvoy4Baum+1xFuBcqiRIB1JNBnvD+GdtdW3tmI9lXI4GljEoUYGCpAVs5Pu2k0Vc3cFROIW+zTKnZ2ywUBQDmKiI2nSj8cFsqQy2rQPUhADQYrxrknHXbjO1t2kmCxzGNwJnzqttcp4yyTNi5DDK0IWkGD0HkK+g+wPhTqg0GY4Tka5iMFbRV7FwxLFxlzjWNP76Vzgfoquo6lsjAMCddwP3fV5eVaoAadAoBzhHAr9suW7BCx3tq05f4cp09tWb8t4dmDGzbLjZssN/yGtWUVGxXEBba2pDE3GKjKCwEayxHoigdWwAIGw2FNYi2dIGbodYp8zXls60AtyWO/if91/5zXldcnftMV/vXP52rygaVSSJEesfjWI8z3P/ADMR4dq1bz2RHTSsN5nwk4vEagDtX+dBRtcmuZroWta9tpQd3QoVSN9Z+EfjT1nFm0vd1LD3RT3DuEXL1wW0U5jsN6seMcudiEDBi2UzAjUHqD/elAOSSSTuTPtq64Pw245UBZzGBB9+nWpXLXLZxF0BkuRIkqhaB16VrHBeSxag286xoDciYO8AAQSNJoMqw9llciYIPuirqxcxDlUS5czOYHeIn3VxxG0FxV4bgXGE+Opo+4LyJh71i1duZyxEgq5TTpoPVQRbHKeHt2Zd7i3erZ2bveqgTi3BG7W4AS3e3itvwnBbSLAWRv3ybmv/ANTUr9GX+FfcKD51/wAFuL/TanP8MJ3AHnP9K+hf0dNsq+4Vx/h6fwJ/xH9KD5/w/DxvK6V02HJJGXTxrdbvLeHYkmzbJ8con5U2vLVgjS2n/Ggw3/C46xp4VrXDcOlnDo8LcCKp7h1MADrvVxieVrFxMj21I6aQR6iNRUbCcpLZ0QtliIZi49zUEZee7PVLinzA/rUfE8/2BoVLD1fMTV0eX1IGYKfYKj4jlGyy/s0nxiKDNeZucRim7NU7K0pkKFjOf4nge6iv6NRktPIySepGvnPhXeJ5TtdEWpmB4EqrBUZdoigevcPW7ee7AcMoUMCDGUjTfxBq/W369apuEco2LT5kt5SNdHYif9MxRARQeW0incorgrXarQdBR0r0LSy17QKuStLPXgegRWuC9evcio8z4eI9lAOcm/tMV/vXP52ryveTv2mK/wB65/O1Kgya099PQu3F9TGqrE4V2YktmJmZ8eprXB9HzdGXz8PZXJ+j0+CnzzR7Ij40GQLwo9dq9XBlCDl09ta5c5OVTBtz8RSHLC7ZNPNSaAS5V48cIWyhGDxmGXvexug30rT8BgLLLmuCyxY5hMEgEDQz1oablxVMhAPUsGl/hJA3b2D8aA1t3rKK2VraqupiAB56UO8f53RFKYb9ZcI9MeinSfEmqPH8Dd1KqD/fiK94VwLFZlL4XMBpIYLPvNBV4fgT3Dmyu2suygNqepkjWfnWo8DQjD2wQBAjTaml4S1y2FZVtDqqwx9U7VaWcOFUKNANhQeha9iugtekUHFeTTleZaDivRSK0lFB0K9Q14DXQNAitc5a7pRQQcdhCw0An41X2nC91/gDM1e1GxOHBBgDNQco4AnUjyqQrSKjW0eBqB6qetKRuZoO66BryK8JoOgK9rhXrrPQeTXNwaVyd5ri5doPEug14Vkab0zbfUiKlqtAJ8ljv4n/AHbn87V5XXJ/7TFf71z+dqVAUha9iqbjHGr9p8tvD9oPHOV+GU1X/WjFfYx94fyUBStemhUc0Yr7GPvD+SuvrVivsY+8P5KAn7KuglC31qxX2MfeH8lL62Yr7GPvD+SgKAnlXQoV+tmK+xj7w/kpfWzFfYx94fyUBbSoT+tmK+xj7w/kpfWzFfYx94fyUBaKQoS+tuK+xj7w/kpfWzFfYx94fyUBbSAoS+tmK+xj7w/kpfW3F/Yx94fyUBYa5ahX62Yr7GPvD+SvPrXivsY+8P5KAqtr0rsChIc2Yr7GPvD+Svfrbi/sY+8P5KAtmlNCX1sxX2MfeH8lL62Yr7GPvD+SgLZrw0J/WzFfYx94fyV59a8V9jH3h/JQFkV6KEvrZivsY+8P5KX1rxX2MfeH8lAWtXDUK/WvFfYx94fyUjzVi/sY+8P5KAoDamkrzQoOaMXGuDBPk5Hwy159ZsVM/oY+8P5KArVj4U3ftyKGBzLipn9EH3h/JXbc04qP/TH3h/JQX+EO+tTFNBtvmDFDbCD/AJn8tO/WfFfYxpr+0P5aD3k/9riv965/O1eU9yhgri9s9xcpuOzR4ZmJieu9KgJLu9cUqVAqVKlQKlSpUCpUqVAqVKlQKlSpUCpUqVAqVKlQKlSpUCpUqVAqVKlQKlSpUCpUqVAqVKlQKlSpUCr0UqVA7Z60qVKg/9k="/>
          <p:cNvSpPr>
            <a:spLocks noChangeAspect="1" noChangeArrowheads="1"/>
          </p:cNvSpPr>
          <p:nvPr/>
        </p:nvSpPr>
        <p:spPr bwMode="auto">
          <a:xfrm>
            <a:off x="155575" y="-876300"/>
            <a:ext cx="2495550" cy="1838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" name="Obrázok 7" descr="koncentračné tabor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5010150"/>
            <a:ext cx="2466975" cy="1847850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971600" y="5657671"/>
            <a:ext cx="56688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Deportácie</a:t>
            </a:r>
            <a:r>
              <a:rPr lang="sk-SK" dirty="0"/>
              <a:t> (nútené sťahovanie, </a:t>
            </a:r>
          </a:p>
          <a:p>
            <a:pPr algn="ctr"/>
            <a:r>
              <a:rPr lang="sk-SK" dirty="0"/>
              <a:t>vyvezenie, vysťahovanie) </a:t>
            </a:r>
            <a:r>
              <a:rPr lang="sk-SK" b="1" dirty="0"/>
              <a:t>Židov</a:t>
            </a:r>
          </a:p>
          <a:p>
            <a:pPr algn="ctr"/>
            <a:r>
              <a:rPr lang="sk-SK" b="1" dirty="0"/>
              <a:t>do koncentračných táborov </a:t>
            </a:r>
            <a:r>
              <a:rPr lang="sk-SK" dirty="0"/>
              <a:t>a </a:t>
            </a:r>
            <a:r>
              <a:rPr lang="sk-SK" b="1" dirty="0"/>
              <a:t>táborov</a:t>
            </a:r>
          </a:p>
          <a:p>
            <a:pPr algn="ctr"/>
            <a:r>
              <a:rPr lang="sk-SK" b="1" dirty="0"/>
              <a:t>smrti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Povstanie Židov vo Varšavskom gete</a:t>
            </a:r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Neľudské zaobchádzanie so židovským obyvateľstvom úplne nepodlomilo ich silu...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zúčastňovali sa na aktívnom odpore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aj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ozbrojenom boji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dôkazom toho bolo aj ich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povstanie vo varšavskom gete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 roku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1943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ktoré nacisti potlačili až po veľkom boji...</a:t>
            </a:r>
          </a:p>
        </p:txBody>
      </p:sp>
      <p:pic>
        <p:nvPicPr>
          <p:cNvPr id="21506" name="Picture 2" descr="Ghetto Uprising Warsaw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81575"/>
            <a:ext cx="2857500" cy="1876425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857488" y="5934670"/>
            <a:ext cx="22204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Nacisti prechádzajú</a:t>
            </a:r>
          </a:p>
          <a:p>
            <a:pPr algn="ctr"/>
            <a:r>
              <a:rPr lang="sk-SK" dirty="0"/>
              <a:t>horiacim getom </a:t>
            </a:r>
          </a:p>
          <a:p>
            <a:pPr algn="ctr"/>
            <a:r>
              <a:rPr lang="sk-SK" dirty="0"/>
              <a:t>vo Varšave</a:t>
            </a:r>
          </a:p>
        </p:txBody>
      </p:sp>
      <p:pic>
        <p:nvPicPr>
          <p:cNvPr id="21508" name="Picture 4" descr="http://upload.wikimedia.org/wikipedia/commons/thumb/d/d1/Askaris_im_Warschauer_Getto_-_1943.jpg/220px-Askaris_im_Warschauer_Getto_-_19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5643578"/>
            <a:ext cx="2095500" cy="121442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8676456" y="4981575"/>
            <a:ext cx="1847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542</Words>
  <Application>Microsoft Office PowerPoint</Application>
  <PresentationFormat>Prezentácia na obrazovke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Corbel</vt:lpstr>
      <vt:lpstr>Wingdings</vt:lpstr>
      <vt:lpstr>Wingdings 3</vt:lpstr>
      <vt:lpstr>Ión</vt:lpstr>
      <vt:lpstr>Život v okupovanej Európe</vt:lpstr>
      <vt:lpstr>Nemecká expanzia v Európe</vt:lpstr>
      <vt:lpstr>Satelitné a okupované štáty</vt:lpstr>
      <vt:lpstr>Satelity Nemecka a ich budúcnosť...</vt:lpstr>
      <vt:lpstr>Nacistický teror v okupovaných štátoch...</vt:lpstr>
      <vt:lpstr>Smutný osud Poľska...</vt:lpstr>
      <vt:lpstr>Vyvražďovanie Židov a Rómov</vt:lpstr>
      <vt:lpstr>Holokaust </vt:lpstr>
      <vt:lpstr>Povstanie Židov vo Varšavskom gete</vt:lpstr>
      <vt:lpstr>Koncentračné  tábory</vt:lpstr>
      <vt:lpstr>Genocída na  fronte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v okupovanej Európe</dc:title>
  <dc:creator>Valued Acer Customer</dc:creator>
  <cp:lastModifiedBy>uzivatel</cp:lastModifiedBy>
  <cp:revision>88</cp:revision>
  <dcterms:created xsi:type="dcterms:W3CDTF">2013-01-10T19:15:40Z</dcterms:created>
  <dcterms:modified xsi:type="dcterms:W3CDTF">2024-02-07T09:33:39Z</dcterms:modified>
</cp:coreProperties>
</file>