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5" r:id="rId2"/>
    <p:sldId id="295" r:id="rId3"/>
    <p:sldId id="296" r:id="rId4"/>
    <p:sldId id="297" r:id="rId5"/>
    <p:sldId id="298" r:id="rId6"/>
    <p:sldId id="29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9D860-2C59-462B-8556-B86924F3339E}" type="datetimeFigureOut">
              <a:rPr lang="sk-SK" smtClean="0"/>
              <a:t>15. 2. 2024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7C0AD-F5B1-47E3-BD45-F64E4D54E7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691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2/15/2024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ŠTÁT A PRÁVO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/>
          </a:bodyPr>
          <a:lstStyle/>
          <a:p>
            <a:pPr algn="ctr"/>
            <a:endParaRPr lang="sk-SK" dirty="0"/>
          </a:p>
          <a:p>
            <a:pPr algn="ctr"/>
            <a:endParaRPr lang="sk-SK" b="1" dirty="0"/>
          </a:p>
          <a:p>
            <a:pPr algn="ctr"/>
            <a:endParaRPr lang="sk-SK" b="1" dirty="0"/>
          </a:p>
          <a:p>
            <a:pPr algn="ctr"/>
            <a:r>
              <a:rPr lang="sk-SK" sz="2800" b="1" dirty="0"/>
              <a:t>14. VZŤAH ŠTÁTU A PRÁVA – </a:t>
            </a:r>
          </a:p>
          <a:p>
            <a:pPr algn="ctr"/>
            <a:r>
              <a:rPr lang="sk-SK" sz="2800" b="1" dirty="0"/>
              <a:t>PRÁVNE VEDOMIE</a:t>
            </a:r>
          </a:p>
        </p:txBody>
      </p:sp>
    </p:spTree>
    <p:extLst>
      <p:ext uri="{BB962C8B-B14F-4D97-AF65-F5344CB8AC3E}">
        <p14:creationId xmlns:p14="http://schemas.microsoft.com/office/powerpoint/2010/main" val="17321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C41F22F-A837-4698-A903-64CDC475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/>
              <a:t>Právo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xmlns="" id="{8C8ECEED-F236-423C-BCF5-C1B3EAE84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935163"/>
            <a:ext cx="8568952" cy="438943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B48854B5-A6AB-43CC-8CE6-93608570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941168"/>
            <a:ext cx="2390056" cy="191683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F6CC288B-EEF0-4AE2-B099-F7A9839DF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301207"/>
            <a:ext cx="3118123" cy="15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6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C41F22F-A837-4698-A903-64CDC475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/>
              <a:t>Právny štát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B280E79-C31B-4D71-AB39-847697AD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200" dirty="0"/>
              <a:t>nikto nie je postavený nad zákon;</a:t>
            </a:r>
          </a:p>
          <a:p>
            <a:pPr algn="just"/>
            <a:r>
              <a:rPr lang="sk-SK" sz="3200" dirty="0"/>
              <a:t>princípy:</a:t>
            </a:r>
          </a:p>
          <a:p>
            <a:pPr algn="just">
              <a:buFontTx/>
              <a:buChar char="-"/>
            </a:pPr>
            <a:r>
              <a:rPr lang="sk-SK" sz="3200" dirty="0"/>
              <a:t>štát a jeho orgány môžu robiť len to, čo im dovoľujú zákony;</a:t>
            </a:r>
          </a:p>
          <a:p>
            <a:pPr algn="just">
              <a:buFontTx/>
              <a:buChar char="-"/>
            </a:pPr>
            <a:r>
              <a:rPr lang="sk-SK" sz="3200" dirty="0"/>
              <a:t>občan môže robiť všetko, čo mu zákon nezakazuje;</a:t>
            </a:r>
          </a:p>
          <a:p>
            <a:pPr algn="just">
              <a:buFontTx/>
              <a:buChar char="-"/>
            </a:pPr>
            <a:r>
              <a:rPr lang="sk-SK" sz="3200" dirty="0"/>
              <a:t>štát zaručuje základné ľudské práva a slobody</a:t>
            </a:r>
          </a:p>
          <a:p>
            <a:pPr algn="just">
              <a:buFontTx/>
              <a:buChar char="-"/>
            </a:pPr>
            <a:endParaRPr lang="sk-SK" sz="32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xmlns="" id="{0AA4C5D1-AF3D-439D-A8E4-FD5FF136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5822714"/>
            <a:ext cx="2483768" cy="100377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FF35336C-D86D-45D0-8A24-90787BB7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46" y="713434"/>
            <a:ext cx="1661931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C41F22F-A837-4698-A903-64CDC475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/>
              <a:t>Právny štát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B280E79-C31B-4D71-AB39-847697AD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200" dirty="0"/>
              <a:t>občan má právnu istotu, že štátna moc bude postupovať v súlade s ústavou;</a:t>
            </a:r>
          </a:p>
          <a:p>
            <a:pPr algn="just"/>
            <a:r>
              <a:rPr lang="sk-SK" sz="3200" dirty="0"/>
              <a:t>kým neporuší zákon, nemôže byť právne stíhaný;</a:t>
            </a:r>
          </a:p>
          <a:p>
            <a:pPr algn="just"/>
            <a:r>
              <a:rPr lang="sk-SK" sz="3200" dirty="0"/>
              <a:t>právo na spravodlivý súdny proces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393B4D21-6970-4BFD-A346-297656E2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797152"/>
            <a:ext cx="3528392" cy="196572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8FB246B-3CC8-4992-B799-9400DC8A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28" y="3739942"/>
            <a:ext cx="190023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5D325BD2-D5A8-4BD1-8114-42739BF22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884713"/>
            <a:ext cx="3466965" cy="20560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C41F22F-A837-4698-A903-64CDC475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u="sng" dirty="0"/>
              <a:t>Právne vedomie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B280E79-C31B-4D71-AB39-847697AD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200" dirty="0"/>
              <a:t>súhrn právnych názorov a predstáv ľudí o práve a o jeho uskutočňovaní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zložky:</a:t>
            </a:r>
          </a:p>
          <a:p>
            <a:pPr marL="514350" indent="-514350" algn="just">
              <a:buAutoNum type="alphaLcParenR"/>
            </a:pPr>
            <a:r>
              <a:rPr lang="sk-SK" sz="3200" dirty="0"/>
              <a:t>poznanie práva;</a:t>
            </a:r>
          </a:p>
          <a:p>
            <a:pPr marL="514350" indent="-514350" algn="just">
              <a:buAutoNum type="alphaLcParenR"/>
            </a:pPr>
            <a:r>
              <a:rPr lang="sk-SK" sz="3200" dirty="0"/>
              <a:t>naše hodnotenie a názory na uskutočňovanie práva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B81C68EB-6501-495A-B100-06E32D1D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313383"/>
            <a:ext cx="2065412" cy="15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0375" y="963959"/>
            <a:ext cx="8576121" cy="5428903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7030A0"/>
                </a:solidFill>
              </a:rPr>
              <a:t>Úlohy a </a:t>
            </a:r>
            <a:r>
              <a:rPr lang="cs-CZ" sz="3200" dirty="0" err="1">
                <a:solidFill>
                  <a:srgbClr val="7030A0"/>
                </a:solidFill>
              </a:rPr>
              <a:t>námety</a:t>
            </a:r>
            <a:r>
              <a:rPr lang="cs-CZ" sz="3200" dirty="0">
                <a:solidFill>
                  <a:srgbClr val="7030A0"/>
                </a:solidFill>
              </a:rPr>
              <a:t> – 24-25/1-5</a:t>
            </a:r>
          </a:p>
          <a:p>
            <a:pPr marL="0" indent="0" algn="just">
              <a:buNone/>
            </a:pPr>
            <a:endParaRPr lang="cs-CZ" sz="3200" dirty="0">
              <a:solidFill>
                <a:srgbClr val="7030A0"/>
              </a:solidFill>
            </a:endParaRPr>
          </a:p>
        </p:txBody>
      </p:sp>
      <p:sp>
        <p:nvSpPr>
          <p:cNvPr id="4" name="AutoShape 2" descr="VÃ½sledok vyhÄ¾adÃ¡vania obrÃ¡zkov pre dopyt sÃº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VÃ½sledok vyhÄ¾adÃ¡vania obrÃ¡zkov pre dopyt sÃºd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VÃ½sledok vyhÄ¾adÃ¡vania obrÃ¡zkov pre dopyt sÃºd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0F1DD4DA-810C-485A-A973-2B2139FD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08920"/>
            <a:ext cx="3615919" cy="28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Zeleno-žlutá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775</TotalTime>
  <Words>117</Words>
  <Application>Microsoft Office PowerPoint</Application>
  <PresentationFormat>Prezentácia na obrazovke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Tok</vt:lpstr>
      <vt:lpstr>ŠTÁT A PRÁVO</vt:lpstr>
      <vt:lpstr>Právo</vt:lpstr>
      <vt:lpstr>Právny štát</vt:lpstr>
      <vt:lpstr>Právny štát</vt:lpstr>
      <vt:lpstr>Právne vedomie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Potreby a statky</dc:title>
  <dc:creator>Valued Acer Customer</dc:creator>
  <cp:lastModifiedBy>Windows-felhasználó</cp:lastModifiedBy>
  <cp:revision>393</cp:revision>
  <dcterms:created xsi:type="dcterms:W3CDTF">2013-02-02T07:38:46Z</dcterms:created>
  <dcterms:modified xsi:type="dcterms:W3CDTF">2024-02-15T07:38:59Z</dcterms:modified>
</cp:coreProperties>
</file>