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7" r:id="rId7"/>
    <p:sldId id="268" r:id="rId8"/>
    <p:sldId id="263" r:id="rId9"/>
    <p:sldId id="266" r:id="rId10"/>
    <p:sldId id="259" r:id="rId11"/>
    <p:sldId id="260" r:id="rId12"/>
    <p:sldId id="264" r:id="rId13"/>
    <p:sldId id="269" r:id="rId14"/>
    <p:sldId id="265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32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631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03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0143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519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139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15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17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03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722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431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81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11296-7C4F-4327-96AB-5396C71FF892}" type="datetimeFigureOut">
              <a:rPr lang="sk-SK" smtClean="0"/>
              <a:t>18. 11. 2022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843E-DAB5-4EC6-B001-E75C399A0F6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645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Regulačné sústavy stavovcov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362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Nervová bunka= _______________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/>
          </p:cNvPicPr>
          <p:nvPr>
            <p:ph idx="1"/>
          </p:nvPr>
        </p:nvPicPr>
        <p:blipFill rotWithShape="1">
          <a:blip r:embed="rId2"/>
          <a:srcRect l="79630" t="20227" b="34292"/>
          <a:stretch/>
        </p:blipFill>
        <p:spPr bwMode="auto">
          <a:xfrm>
            <a:off x="2555776" y="1556792"/>
            <a:ext cx="3960440" cy="496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907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Reflexný oblúk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/>
          </p:cNvPicPr>
          <p:nvPr>
            <p:ph idx="1"/>
          </p:nvPr>
        </p:nvPicPr>
        <p:blipFill rotWithShape="1">
          <a:blip r:embed="rId2"/>
          <a:srcRect l="24835" t="52908" r="25000" b="-40"/>
          <a:stretch/>
        </p:blipFill>
        <p:spPr bwMode="auto">
          <a:xfrm>
            <a:off x="611560" y="1556792"/>
            <a:ext cx="7400755" cy="47525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394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Reflexný oblúk: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1. podráždenie  - receptory v koži, </a:t>
            </a:r>
            <a:r>
              <a:rPr lang="sk-SK" dirty="0" err="1" smtClean="0"/>
              <a:t>vnút.org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2. dostredivá dráha- vedenie vzruchu 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3.ústredie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4. odstredivá  dráha - odpoveď </a:t>
            </a:r>
          </a:p>
          <a:p>
            <a:endParaRPr lang="sk-SK" dirty="0" smtClean="0"/>
          </a:p>
          <a:p>
            <a:r>
              <a:rPr lang="sk-SK" dirty="0" smtClean="0"/>
              <a:t>5.reakcia = odpoveď  - </a:t>
            </a:r>
            <a:r>
              <a:rPr lang="sk-SK" dirty="0" err="1" smtClean="0"/>
              <a:t>pr.ODTIAHNUTIE</a:t>
            </a:r>
            <a:r>
              <a:rPr lang="sk-SK" dirty="0" smtClean="0"/>
              <a:t> RUKY...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100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aoblený obdĺžnik 3"/>
          <p:cNvSpPr/>
          <p:nvPr/>
        </p:nvSpPr>
        <p:spPr>
          <a:xfrm>
            <a:off x="2987824" y="836712"/>
            <a:ext cx="302433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Ústredie</a:t>
            </a:r>
          </a:p>
          <a:p>
            <a:pPr algn="ctr"/>
            <a:r>
              <a:rPr lang="sk-SK" dirty="0" smtClean="0"/>
              <a:t>__________alebo_________</a:t>
            </a:r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6372200" y="4653136"/>
            <a:ext cx="252028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323528" y="4653136"/>
            <a:ext cx="252028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 rot="18535335">
            <a:off x="1232667" y="2179465"/>
            <a:ext cx="2310791" cy="14960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2155546">
            <a:off x="5128303" y="2263440"/>
            <a:ext cx="2310791" cy="142651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28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Reflexy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Vrodené – kýchanie</a:t>
            </a:r>
            <a:r>
              <a:rPr lang="sk-SK" smtClean="0"/>
              <a:t>, kašeľ...</a:t>
            </a:r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Získané - učenie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1500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https://www.youtube.com/watch?v=DToa8DT8IOY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16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902" y="0"/>
            <a:ext cx="8229600" cy="1143000"/>
          </a:xfrm>
        </p:spPr>
        <p:txBody>
          <a:bodyPr/>
          <a:lstStyle/>
          <a:p>
            <a:r>
              <a:rPr lang="sk-SK" dirty="0" smtClean="0"/>
              <a:t>Regulačnú sústavu tvorí: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flipH="1">
            <a:off x="3059832" y="1196752"/>
            <a:ext cx="504056" cy="744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99643" y="1124744"/>
            <a:ext cx="480469" cy="564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aoblený obdĺžnik 7"/>
          <p:cNvSpPr/>
          <p:nvPr/>
        </p:nvSpPr>
        <p:spPr>
          <a:xfrm>
            <a:off x="539552" y="1974103"/>
            <a:ext cx="3888432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_____________________</a:t>
            </a:r>
          </a:p>
          <a:p>
            <a:pPr algn="ctr"/>
            <a:r>
              <a:rPr lang="sk-SK" dirty="0" smtClean="0"/>
              <a:t>Sústava</a:t>
            </a:r>
          </a:p>
          <a:p>
            <a:pPr algn="ctr"/>
            <a:r>
              <a:rPr lang="sk-SK" dirty="0" smtClean="0"/>
              <a:t>________+___________</a:t>
            </a:r>
            <a:endParaRPr lang="sk-SK" dirty="0"/>
          </a:p>
        </p:txBody>
      </p:sp>
      <p:sp>
        <p:nvSpPr>
          <p:cNvPr id="9" name="Zaoblený obdĺžnik 8"/>
          <p:cNvSpPr/>
          <p:nvPr/>
        </p:nvSpPr>
        <p:spPr>
          <a:xfrm>
            <a:off x="5004048" y="1724943"/>
            <a:ext cx="3528392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_____________________</a:t>
            </a:r>
          </a:p>
          <a:p>
            <a:pPr algn="ctr"/>
            <a:r>
              <a:rPr lang="sk-SK" dirty="0"/>
              <a:t>sústava</a:t>
            </a:r>
          </a:p>
        </p:txBody>
      </p:sp>
      <p:sp>
        <p:nvSpPr>
          <p:cNvPr id="10" name="Obdĺžnik 9"/>
          <p:cNvSpPr/>
          <p:nvPr/>
        </p:nvSpPr>
        <p:spPr>
          <a:xfrm>
            <a:off x="323528" y="5121276"/>
            <a:ext cx="7920880" cy="15514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Funkcia: riadia činnosť orgánov a celého organizmu</a:t>
            </a:r>
          </a:p>
          <a:p>
            <a:pPr algn="ctr"/>
            <a:r>
              <a:rPr lang="sk-SK" sz="2800" dirty="0" smtClean="0">
                <a:solidFill>
                  <a:schemeClr val="tx1"/>
                </a:solidFill>
              </a:rPr>
              <a:t>- reagujú na podnety z __________________a ______________prostredia</a:t>
            </a:r>
            <a:endParaRPr lang="sk-SK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ko ošetriť popáleninu? - Dobré rady a nápad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07965"/>
            <a:ext cx="1800200" cy="9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ucho | Unilab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62" y="4509120"/>
            <a:ext cx="857144" cy="22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210146"/>
          </a:xfr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sk-SK" sz="3200" dirty="0" smtClean="0"/>
              <a:t>Nervová s. =     centrálna NS        +     obvodové nervy</a:t>
            </a:r>
            <a:endParaRPr lang="sk-SK" sz="3200" dirty="0"/>
          </a:p>
        </p:txBody>
      </p:sp>
      <p:pic>
        <p:nvPicPr>
          <p:cNvPr id="4" name="Zástupný symbol obsahu 3"/>
          <p:cNvPicPr>
            <a:picLocks noGrp="1"/>
          </p:cNvPicPr>
          <p:nvPr>
            <p:ph idx="1"/>
          </p:nvPr>
        </p:nvPicPr>
        <p:blipFill rotWithShape="1">
          <a:blip r:embed="rId2"/>
          <a:srcRect l="50458" t="36904" r="25400" b="23487"/>
          <a:stretch/>
        </p:blipFill>
        <p:spPr bwMode="auto">
          <a:xfrm>
            <a:off x="467544" y="1820467"/>
            <a:ext cx="4104456" cy="4377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Obdĺžnik 4"/>
          <p:cNvSpPr/>
          <p:nvPr/>
        </p:nvSpPr>
        <p:spPr>
          <a:xfrm>
            <a:off x="2915816" y="1196752"/>
            <a:ext cx="190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smtClean="0"/>
              <a:t>(mozog + miecha) </a:t>
            </a:r>
            <a:endParaRPr lang="sk-SK" dirty="0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4056935" y="993758"/>
            <a:ext cx="227033" cy="27500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3491880" y="993758"/>
            <a:ext cx="270787" cy="275002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aoblený obdĺžnik 11"/>
          <p:cNvSpPr/>
          <p:nvPr/>
        </p:nvSpPr>
        <p:spPr>
          <a:xfrm>
            <a:off x="179511" y="1566084"/>
            <a:ext cx="1080121" cy="782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Zaoblený obdĺžnik 12"/>
          <p:cNvSpPr/>
          <p:nvPr/>
        </p:nvSpPr>
        <p:spPr>
          <a:xfrm>
            <a:off x="149818" y="2564904"/>
            <a:ext cx="1109814" cy="782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517130"/>
            <a:ext cx="2736304" cy="43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7210" y="-99392"/>
            <a:ext cx="8229600" cy="1143000"/>
          </a:xfrm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Hormonálna sústava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/>
          <a:lstStyle/>
          <a:p>
            <a:r>
              <a:rPr lang="sk-SK" sz="2800" dirty="0" smtClean="0"/>
              <a:t>riadi orgány vylučovaním ________________, vylučovaných do ______________, </a:t>
            </a:r>
            <a:r>
              <a:rPr lang="sk-SK" sz="2800" dirty="0" err="1" smtClean="0"/>
              <a:t>pr</a:t>
            </a:r>
            <a:r>
              <a:rPr lang="sk-SK" sz="2800" dirty="0" smtClean="0"/>
              <a:t>. žliaz s vnútorným vylučovaním: </a:t>
            </a:r>
          </a:p>
          <a:p>
            <a:endParaRPr lang="sk-SK" sz="2800" dirty="0" smtClean="0"/>
          </a:p>
          <a:p>
            <a:endParaRPr lang="sk-SK" dirty="0"/>
          </a:p>
        </p:txBody>
      </p:sp>
      <p:pic>
        <p:nvPicPr>
          <p:cNvPr id="2050" name="Picture 2" descr="Hormóny :: Biologia-maturi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21136"/>
            <a:ext cx="3068372" cy="417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1043608" y="3284984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827584" y="4059967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827584" y="5948271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724128" y="5805264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971600" y="4869160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220072" y="4720259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1" name="Rovná spojovacia šípka 10"/>
          <p:cNvCxnSpPr/>
          <p:nvPr/>
        </p:nvCxnSpPr>
        <p:spPr>
          <a:xfrm>
            <a:off x="3347864" y="3681028"/>
            <a:ext cx="1174146" cy="3600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3265621" y="5231382"/>
            <a:ext cx="1174146" cy="3600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 flipH="1" flipV="1">
            <a:off x="4716016" y="5018539"/>
            <a:ext cx="1229386" cy="12724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/>
          <p:cNvCxnSpPr/>
          <p:nvPr/>
        </p:nvCxnSpPr>
        <p:spPr>
          <a:xfrm flipV="1">
            <a:off x="3131840" y="4221088"/>
            <a:ext cx="1348852" cy="7200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/>
          <p:cNvCxnSpPr/>
          <p:nvPr/>
        </p:nvCxnSpPr>
        <p:spPr>
          <a:xfrm>
            <a:off x="3065591" y="6133314"/>
            <a:ext cx="1174146" cy="3600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8514"/>
          <a:stretch/>
        </p:blipFill>
        <p:spPr bwMode="auto">
          <a:xfrm>
            <a:off x="611560" y="1700808"/>
            <a:ext cx="8228555" cy="440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74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2" t="10322" r="1" b="13608"/>
          <a:stretch/>
        </p:blipFill>
        <p:spPr bwMode="auto">
          <a:xfrm>
            <a:off x="-118586" y="1498367"/>
            <a:ext cx="361728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t="50928" r="49448" b="13609"/>
          <a:stretch/>
        </p:blipFill>
        <p:spPr bwMode="auto">
          <a:xfrm>
            <a:off x="-11521" y="4149080"/>
            <a:ext cx="3403158" cy="161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1" b="7901"/>
          <a:stretch/>
        </p:blipFill>
        <p:spPr bwMode="auto">
          <a:xfrm>
            <a:off x="3203848" y="1988840"/>
            <a:ext cx="5827129" cy="314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ČASTI MOZGU: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/>
          </p:cNvPicPr>
          <p:nvPr>
            <p:ph idx="1"/>
          </p:nvPr>
        </p:nvPicPr>
        <p:blipFill rotWithShape="1">
          <a:blip r:embed="rId2"/>
          <a:srcRect l="70831" t="39924" r="411" b="28198"/>
          <a:stretch/>
        </p:blipFill>
        <p:spPr bwMode="auto">
          <a:xfrm>
            <a:off x="611560" y="1556792"/>
            <a:ext cx="6105775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 descr="Pevný zadok, nohy a lýtka | Internetový magazín dt.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65" y="4581128"/>
            <a:ext cx="2009800" cy="20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ípka doprava 4"/>
          <p:cNvSpPr/>
          <p:nvPr/>
        </p:nvSpPr>
        <p:spPr>
          <a:xfrm>
            <a:off x="107504" y="1124744"/>
            <a:ext cx="1800200" cy="2160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Najdôležitejšia časť mozgu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255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obsah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8268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121</Words>
  <Application>Microsoft Office PowerPoint</Application>
  <PresentationFormat>Prezentácia na obrazovke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Regulačné sústavy stavovcov</vt:lpstr>
      <vt:lpstr>Prezentácia programu PowerPoint</vt:lpstr>
      <vt:lpstr>Regulačnú sústavu tvorí:</vt:lpstr>
      <vt:lpstr>Nervová s. =     centrálna NS        +     obvodové nervy</vt:lpstr>
      <vt:lpstr>Hormonálna sústava </vt:lpstr>
      <vt:lpstr>Prezentácia programu PowerPoint</vt:lpstr>
      <vt:lpstr>Prezentácia programu PowerPoint</vt:lpstr>
      <vt:lpstr>ČASTI MOZGU:</vt:lpstr>
      <vt:lpstr>Prezentácia programu PowerPoint</vt:lpstr>
      <vt:lpstr>Nervová bunka= _______________</vt:lpstr>
      <vt:lpstr>Reflexný oblúk</vt:lpstr>
      <vt:lpstr>Reflexný oblúk:</vt:lpstr>
      <vt:lpstr>Prezentácia programu PowerPoint</vt:lpstr>
      <vt:lpstr>Reflexy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Regulačné sústavy stavovcov</dc:title>
  <dc:creator>student</dc:creator>
  <cp:lastModifiedBy>ucitel</cp:lastModifiedBy>
  <cp:revision>9</cp:revision>
  <dcterms:created xsi:type="dcterms:W3CDTF">2022-11-18T07:16:52Z</dcterms:created>
  <dcterms:modified xsi:type="dcterms:W3CDTF">2022-11-18T11:27:18Z</dcterms:modified>
</cp:coreProperties>
</file>