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1955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b="1" dirty="0" smtClean="0"/>
              <a:t>ZISTITE TRASU CESTOVATEĽA ...</a:t>
            </a:r>
            <a:r>
              <a:rPr lang="sk-SK" sz="6000" b="1" dirty="0" smtClean="0">
                <a:sym typeface="Wingdings" pitchFamily="2" charset="2"/>
              </a:rPr>
              <a:t></a:t>
            </a:r>
            <a:endParaRPr lang="sk-SK" sz="6000" b="1" dirty="0"/>
          </a:p>
        </p:txBody>
      </p:sp>
      <p:pic>
        <p:nvPicPr>
          <p:cNvPr id="13314" name="Picture 2" descr="Výsledok vyhľadávania obrázkov pre dopyt cesta okolo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7924800" cy="3677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hľadaní trasy používajte atlas + internet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Trasu cestovateľa si vyplňte do zošita.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Jednotlivé zastávky označte číslami (tak ako sú uvedené v texte)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Trasa cestovateľa sa začala v meste 1.Rio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Janeiro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(v štáte ???).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Ďalšou zastávkou bol štát s 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.....................najväčším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lagúnovým jazerom sveta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(ako sa nazýva jazero + v ktorom </a:t>
            </a:r>
            <a:r>
              <a:rPr lang="sk-SK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štate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sa nachádza?),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odkiaľ sa dostal do krajiny, v ktorej sa nachádza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3................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najvyššie položené splavné jazero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sveta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(ako sa nazýva jazero + v ktorom </a:t>
            </a:r>
            <a:r>
              <a:rPr lang="sk-SK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štate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sa nachádza?)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Lietadlom sa vydal do európskej metropoly, ktorou preteká rieka Seina 4.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(nachádzal sa v štáte ???),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 prehliadke mesta pokračoval do krajiny, ktorá vyniká5. výrobou syrov, veternými mlynmi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polderami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(nachádzal sa v štáte ???),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Neskôr sa vybral do krajiny Ázie, kde si mohol vyrobiť odevy z vrecoviny, keďže táto 6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....krajina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vyniká v pestovaní juty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(nachádzal sa v štáte ???)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Na druhý deň sa vydal k Ochotskému moru na známy 7.polostrov patriaci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Rusku (na ktorom sa nachádza </a:t>
            </a:r>
            <a:r>
              <a:rPr lang="sk-SK" smtClean="0">
                <a:latin typeface="Times New Roman" pitchFamily="18" charset="0"/>
                <a:cs typeface="Times New Roman" pitchFamily="18" charset="0"/>
              </a:rPr>
              <a:t>známa sopka)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(aký polostrov navštívil?).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Keďže náš cestovateľ vyhľadáva extrémy, vydal sa   8.  k najväčšiemu jazeru sveta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(ako sa jazero volá?)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odkiaľ to nemal ďaleko okúpať sa 9. v mori, v ktorom sa nemusel báť utopenia sa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(o ktoré more pôjde a prečo?).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240</Words>
  <PresentationFormat>Prezentácia na obrazovke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Nadšenie</vt:lpstr>
      <vt:lpstr>ZISTITE TRASU CESTOVATEĽA ...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ZISTITE TRASU CESTOVATEĽA ...</dc:title>
  <dc:creator>hp</dc:creator>
  <cp:lastModifiedBy>hp</cp:lastModifiedBy>
  <cp:revision>20</cp:revision>
  <dcterms:created xsi:type="dcterms:W3CDTF">2017-06-01T13:35:28Z</dcterms:created>
  <dcterms:modified xsi:type="dcterms:W3CDTF">2021-03-18T12:12:03Z</dcterms:modified>
</cp:coreProperties>
</file>