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3" r:id="rId4"/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2221FB-67FC-4FB1-8941-C79A217FFE4F}" type="datetimeFigureOut">
              <a:rPr lang="sk-SK" smtClean="0"/>
              <a:pPr/>
              <a:t>28.11.2018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EC19612-16FE-4F89-BA7B-2EF14C2057B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14282" y="1500174"/>
            <a:ext cx="4000528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Trieda: </a:t>
            </a:r>
            <a:r>
              <a:rPr lang="sk-SK" sz="3600" b="1" dirty="0" smtClean="0"/>
              <a:t>Pásomnice</a:t>
            </a:r>
            <a:endParaRPr lang="sk-SK" sz="3600" b="1" dirty="0"/>
          </a:p>
        </p:txBody>
      </p:sp>
      <p:pic>
        <p:nvPicPr>
          <p:cNvPr id="18436" name="Picture 4" descr="VÃ½sledok vyhÄ¾adÃ¡vania obrÃ¡zkov pre dopyt pÃ¡somnica venÄekov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85992"/>
            <a:ext cx="338137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200" dirty="0" smtClean="0"/>
              <a:t>V uvedených poznámkach sa vyskytujú chybné informácie, nájdi ich a oprav: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1435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Trieda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pŕhlivce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i="1" dirty="0" err="1" smtClean="0">
                <a:latin typeface="Times New Roman" pitchFamily="18" charset="0"/>
                <a:cs typeface="Times New Roman" pitchFamily="18" charset="0"/>
              </a:rPr>
              <a:t>Cnidaria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 prevažne morské živočíchy, ktoré vo vývoji zostali na stupni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blastuly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Ich telo je hranaté, guľovité. Nervová sústava je rúrková. Telo majú zložené zo 4 časti. Stredná časť, čiže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mezoglea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plní opornú funkciu.</a:t>
            </a:r>
          </a:p>
          <a:p>
            <a:pPr>
              <a:buNone/>
            </a:pP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Pŕhlivce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sa môžu vyskytovať v 2 formách.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Táto trieda obsahuje viacero radov.</a:t>
            </a:r>
          </a:p>
          <a:p>
            <a:pPr>
              <a:buNone/>
            </a:pP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Polypovce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Medúzovce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Koralovce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polypovcom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patrí napr. nezmar hnedý a medúza ušatá, ku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koralovcom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napr.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medúzka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sladkovodná.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Porifera</a:t>
            </a:r>
            <a:r>
              <a:rPr lang="sk-SK" dirty="0" smtClean="0"/>
              <a:t>, polyp, pučanie, planula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1500174"/>
            <a:ext cx="8229600" cy="987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85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Mezoglea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500" b="1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gemule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4500" b="1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knidoblasty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hubky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00034" y="2714620"/>
            <a:ext cx="8229600" cy="987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7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Rýdzik pravý, hríb dubový, rýdzik kravský, kozák osikový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00034" y="4000504"/>
            <a:ext cx="8229600" cy="987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7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Homorízia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alorízia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rovnobežná </a:t>
            </a:r>
            <a:r>
              <a:rPr kumimoji="0" lang="sk-SK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žilnatina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okvetie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3500438"/>
            <a:ext cx="8077200" cy="1216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8000" dirty="0" err="1" smtClean="0"/>
              <a:t>Kmeň:PLOSKAVCE</a:t>
            </a:r>
            <a:endParaRPr lang="sk-SK" sz="8000" dirty="0"/>
          </a:p>
        </p:txBody>
      </p:sp>
      <p:pic>
        <p:nvPicPr>
          <p:cNvPr id="4" name="Obrázok 3" descr="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3" y="0"/>
            <a:ext cx="6706195" cy="3424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kk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643051"/>
            <a:ext cx="3827667" cy="2500330"/>
          </a:xfrm>
        </p:spPr>
      </p:pic>
      <p:pic>
        <p:nvPicPr>
          <p:cNvPr id="5" name="Obrázok 4" descr="kkkkk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3429000"/>
            <a:ext cx="4905885" cy="3057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o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357430"/>
            <a:ext cx="8751172" cy="34466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60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SYSTÉM: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14282" y="1500174"/>
            <a:ext cx="3500462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Trieda: </a:t>
            </a:r>
            <a:r>
              <a:rPr lang="sk-SK" sz="3600" dirty="0" err="1" smtClean="0"/>
              <a:t>Ploskulice</a:t>
            </a:r>
            <a:endParaRPr lang="sk-SK" sz="3600" dirty="0"/>
          </a:p>
        </p:txBody>
      </p:sp>
      <p:pic>
        <p:nvPicPr>
          <p:cNvPr id="1026" name="Picture 2" descr="VÃ½sledok vyhÄ¾adÃ¡vania obrÃ¡zkov pre dopyt ploskuÄ¾a mlieÄ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903425" cy="2500330"/>
          </a:xfrm>
          <a:prstGeom prst="rect">
            <a:avLst/>
          </a:prstGeom>
          <a:noFill/>
        </p:spPr>
      </p:pic>
      <p:sp>
        <p:nvSpPr>
          <p:cNvPr id="6" name="Oblak 5"/>
          <p:cNvSpPr/>
          <p:nvPr/>
        </p:nvSpPr>
        <p:spPr>
          <a:xfrm>
            <a:off x="214282" y="2571744"/>
            <a:ext cx="2428892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Žijú vo vode, vlhkej pôde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642910" y="3857628"/>
            <a:ext cx="2428892" cy="15001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tx1"/>
                </a:solidFill>
              </a:rPr>
              <a:t>Kožno</a:t>
            </a:r>
            <a:r>
              <a:rPr lang="sk-SK" b="1" dirty="0" smtClean="0">
                <a:solidFill>
                  <a:schemeClr val="tx1"/>
                </a:solidFill>
              </a:rPr>
              <a:t> –svalový vak + </a:t>
            </a:r>
            <a:r>
              <a:rPr lang="sk-SK" b="1" dirty="0" err="1" smtClean="0">
                <a:solidFill>
                  <a:schemeClr val="tx1"/>
                </a:solidFill>
              </a:rPr>
              <a:t>riasinkový</a:t>
            </a:r>
            <a:r>
              <a:rPr lang="sk-SK" b="1" dirty="0" smtClean="0">
                <a:solidFill>
                  <a:schemeClr val="tx1"/>
                </a:solidFill>
              </a:rPr>
              <a:t> epitel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4429124" y="2071678"/>
            <a:ext cx="2428892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Regeneračná schopnosť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14282" y="1500174"/>
            <a:ext cx="3500462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Trieda: </a:t>
            </a:r>
            <a:r>
              <a:rPr lang="sk-SK" sz="3600" b="1" dirty="0" smtClean="0"/>
              <a:t>Motolice</a:t>
            </a:r>
            <a:endParaRPr lang="sk-SK" sz="3600" b="1" dirty="0"/>
          </a:p>
        </p:txBody>
      </p:sp>
      <p:pic>
        <p:nvPicPr>
          <p:cNvPr id="17410" name="Picture 2" descr="VÃ½sledok vyhÄ¾adÃ¡vania obrÃ¡zkov pre dopyt motolica peÄeÅov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3" y="2500306"/>
            <a:ext cx="5068835" cy="2714644"/>
          </a:xfrm>
          <a:prstGeom prst="rect">
            <a:avLst/>
          </a:prstGeom>
          <a:noFill/>
        </p:spPr>
      </p:pic>
      <p:sp>
        <p:nvSpPr>
          <p:cNvPr id="6" name="Oblak 5"/>
          <p:cNvSpPr/>
          <p:nvPr/>
        </p:nvSpPr>
        <p:spPr>
          <a:xfrm>
            <a:off x="214282" y="2571744"/>
            <a:ext cx="2786082" cy="107157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Parazity s nečlánkovaným telom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500034" y="4643446"/>
            <a:ext cx="2786082" cy="107157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-zložité vývojové cykly</a:t>
            </a:r>
            <a:endParaRPr lang="sk-SK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motolica peÄeÅov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531" y="1714488"/>
            <a:ext cx="6711113" cy="472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165</Words>
  <Application>Microsoft Office PowerPoint</Application>
  <PresentationFormat>Prezentácia na obrazovke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Modul</vt:lpstr>
      <vt:lpstr>Snímka 1</vt:lpstr>
      <vt:lpstr>V uvedených poznámkach sa vyskytujú chybné informácie, nájdi ich a oprav:</vt:lpstr>
      <vt:lpstr>Porifera, polyp, pučanie, planula</vt:lpstr>
      <vt:lpstr>Kmeň:PLOSKAVCE</vt:lpstr>
      <vt:lpstr>Snímka 5</vt:lpstr>
      <vt:lpstr>Snímka 6</vt:lpstr>
      <vt:lpstr>SYSTÉM: 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Kmeň:PLOSKAVCE</dc:title>
  <dc:creator>Daniel Richnavsky</dc:creator>
  <cp:lastModifiedBy>hp</cp:lastModifiedBy>
  <cp:revision>21</cp:revision>
  <dcterms:created xsi:type="dcterms:W3CDTF">2015-01-14T17:24:50Z</dcterms:created>
  <dcterms:modified xsi:type="dcterms:W3CDTF">2018-11-28T15:14:58Z</dcterms:modified>
</cp:coreProperties>
</file>