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57" r:id="rId4"/>
    <p:sldId id="269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64" r:id="rId18"/>
    <p:sldId id="263" r:id="rId19"/>
    <p:sldId id="265" r:id="rId20"/>
    <p:sldId id="268" r:id="rId21"/>
    <p:sldId id="26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C306D9-3C89-492F-AFFE-F22474F9DB00}" type="datetimeFigureOut">
              <a:rPr lang="sk-SK" smtClean="0"/>
              <a:pPr/>
              <a:t>28. 11. 2021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C16954-5C4C-4459-93D1-7CE2A232494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eLOzdKYtk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BAA37-93B7-4564-A1E3-2C47CC79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2815BA-6500-4EF8-AAD6-9A74373F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98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076450" cy="310515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the lungs of repti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447800"/>
            <a:ext cx="5744308" cy="30480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Plazy   ...</a:t>
            </a:r>
          </a:p>
        </p:txBody>
      </p:sp>
    </p:spTree>
    <p:extLst>
      <p:ext uri="{BB962C8B-B14F-4D97-AF65-F5344CB8AC3E}">
        <p14:creationId xmlns:p14="http://schemas.microsoft.com/office/powerpoint/2010/main" val="38371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respiratory system bi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6601098" cy="3048000"/>
          </a:xfrm>
          <a:prstGeom prst="rect">
            <a:avLst/>
          </a:prstGeom>
          <a:noFill/>
        </p:spPr>
      </p:pic>
      <p:pic>
        <p:nvPicPr>
          <p:cNvPr id="5" name="Picture 4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r="54238"/>
          <a:stretch>
            <a:fillRect/>
          </a:stretch>
        </p:blipFill>
        <p:spPr bwMode="auto">
          <a:xfrm>
            <a:off x="6948264" y="3789040"/>
            <a:ext cx="1656184" cy="1489711"/>
          </a:xfrm>
          <a:prstGeom prst="rect">
            <a:avLst/>
          </a:prstGeom>
          <a:noFill/>
        </p:spPr>
      </p:pic>
      <p:pic>
        <p:nvPicPr>
          <p:cNvPr id="6" name="Picture 6" descr="Výsledok vyh&amp;lcaron;adávania obrázkov pre dopyt hlasivky"/>
          <p:cNvPicPr>
            <a:picLocks noChangeAspect="1" noChangeArrowheads="1"/>
          </p:cNvPicPr>
          <p:nvPr/>
        </p:nvPicPr>
        <p:blipFill>
          <a:blip r:embed="rId3" cstate="print"/>
          <a:srcRect l="53084"/>
          <a:stretch>
            <a:fillRect/>
          </a:stretch>
        </p:blipFill>
        <p:spPr bwMode="auto">
          <a:xfrm>
            <a:off x="6948264" y="5229200"/>
            <a:ext cx="1656184" cy="1453071"/>
          </a:xfrm>
          <a:prstGeom prst="rect">
            <a:avLst/>
          </a:prstGeom>
          <a:noFill/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Vtáky  ...</a:t>
            </a:r>
          </a:p>
        </p:txBody>
      </p:sp>
      <p:pic>
        <p:nvPicPr>
          <p:cNvPr id="8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19200"/>
            <a:ext cx="5473192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38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alveo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2051720" cy="1585422"/>
          </a:xfrm>
          <a:prstGeom prst="rect">
            <a:avLst/>
          </a:prstGeom>
          <a:noFill/>
        </p:spPr>
      </p:pic>
      <p:pic>
        <p:nvPicPr>
          <p:cNvPr id="5" name="Picture 4" descr="schoolbag.inf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291220" cy="32766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Cicavce ...</a:t>
            </a:r>
          </a:p>
        </p:txBody>
      </p:sp>
    </p:spTree>
    <p:extLst>
      <p:ext uri="{BB962C8B-B14F-4D97-AF65-F5344CB8AC3E}">
        <p14:creationId xmlns:p14="http://schemas.microsoft.com/office/powerpoint/2010/main" val="28456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2008"/>
            <a:ext cx="7467600" cy="98072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Dýchacie cesty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510909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čo podľa Vás zabezpečujú ???</a:t>
            </a:r>
          </a:p>
        </p:txBody>
      </p:sp>
      <p:pic>
        <p:nvPicPr>
          <p:cNvPr id="5" name="Picture 7" descr="H:\OBRÁZKY ANIMÁCIE POZADIA\obrázky - ľudské telo\obrázky-dýchanie\gwg - k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10445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51520" y="3284984"/>
            <a:ext cx="28911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err="1"/>
              <a:t>Vonkašie</a:t>
            </a:r>
            <a:r>
              <a:rPr lang="sk-SK" sz="2400" dirty="0"/>
              <a:t> prostredie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43808" y="4653136"/>
            <a:ext cx="28392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vnútorné prostredie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Horné dýchacie cesty</a:t>
            </a:r>
          </a:p>
        </p:txBody>
      </p:sp>
      <p:pic>
        <p:nvPicPr>
          <p:cNvPr id="4" name="Picture 7" descr="H:\OBRÁZKY ANIMÁCIE POZADIA\obrázky - ľudské telo\obrázky-dýchanie\gwg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688632" cy="5688632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1187624" y="1844824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1058439">
            <a:off x="3881624" y="2204647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9151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aoblený obdĺžnik 8"/>
          <p:cNvSpPr/>
          <p:nvPr/>
        </p:nvSpPr>
        <p:spPr>
          <a:xfrm>
            <a:off x="827584" y="2060848"/>
            <a:ext cx="72728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/>
              <a:t>Ku prekríženiu čoho, resp., ktorých sústav dochádza v hltane???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Dolné dýchacie cesty</a:t>
            </a:r>
          </a:p>
        </p:txBody>
      </p:sp>
      <p:pic>
        <p:nvPicPr>
          <p:cNvPr id="5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971600" y="1600199"/>
            <a:ext cx="7127995" cy="5117549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 rot="877727">
            <a:off x="1328084" y="1572822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77727">
            <a:off x="896036" y="3229006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7919044">
            <a:off x="4565213" y="2765250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-3557" y="5101215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0042106">
            <a:off x="6388438" y="4065669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923928" y="1268760"/>
            <a:ext cx="10839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/>
              <a:t>hrtan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640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/>
              <a:t>HRTAN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49503"/>
            <a:ext cx="4896544" cy="5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0" y="1340768"/>
            <a:ext cx="16866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Tvar: ??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0" y="2420888"/>
            <a:ext cx="239360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uloženie: ??</a:t>
            </a:r>
          </a:p>
        </p:txBody>
      </p:sp>
      <p:sp>
        <p:nvSpPr>
          <p:cNvPr id="7" name="Šípka dolu 6"/>
          <p:cNvSpPr/>
          <p:nvPr/>
        </p:nvSpPr>
        <p:spPr>
          <a:xfrm rot="3947942">
            <a:off x="5074887" y="-316112"/>
            <a:ext cx="1008112" cy="2386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3006863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ípka doľava 8"/>
          <p:cNvSpPr/>
          <p:nvPr/>
        </p:nvSpPr>
        <p:spPr>
          <a:xfrm>
            <a:off x="3851920" y="3212976"/>
            <a:ext cx="4176464" cy="720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1520" y="5949280"/>
            <a:ext cx="16433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hlasivky</a:t>
            </a:r>
          </a:p>
        </p:txBody>
      </p:sp>
      <p:pic>
        <p:nvPicPr>
          <p:cNvPr id="11" name="Obrázok 10" descr="038a7d5836_98700121_o2.jpg"/>
          <p:cNvPicPr>
            <a:picLocks noChangeAspect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>
          <a:xfrm>
            <a:off x="755576" y="1628800"/>
            <a:ext cx="6120680" cy="4009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Priedušnica </a:t>
            </a: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pic>
        <p:nvPicPr>
          <p:cNvPr id="5" name="Obrázok 4" descr="pri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620688"/>
            <a:ext cx="4398218" cy="437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Priedušky</a:t>
            </a: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827584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355976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323528" y="4221088"/>
            <a:ext cx="223224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priedušničky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PĽÚCA</a:t>
            </a:r>
          </a:p>
        </p:txBody>
      </p:sp>
      <p:pic>
        <p:nvPicPr>
          <p:cNvPr id="4" name="Zástupný symbol obsahu 3" descr="17328-pluca-clano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-35000" contrast="24000"/>
          </a:blip>
          <a:stretch>
            <a:fillRect/>
          </a:stretch>
        </p:blipFill>
        <p:spPr>
          <a:xfrm>
            <a:off x="611560" y="1340768"/>
            <a:ext cx="7272808" cy="5462343"/>
          </a:xfrm>
        </p:spPr>
      </p:pic>
      <p:pic>
        <p:nvPicPr>
          <p:cNvPr id="5" name="Obrázok 4" descr="pluca.gif"/>
          <p:cNvPicPr>
            <a:picLocks noChangeAspect="1"/>
          </p:cNvPicPr>
          <p:nvPr/>
        </p:nvPicPr>
        <p:blipFill>
          <a:blip r:embed="rId3" cstate="print"/>
          <a:srcRect l="13513" t="5405" r="10811" b="10811"/>
          <a:stretch>
            <a:fillRect/>
          </a:stretch>
        </p:blipFill>
        <p:spPr>
          <a:xfrm>
            <a:off x="1691680" y="1340768"/>
            <a:ext cx="4824536" cy="534145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48264" y="1844824"/>
            <a:ext cx="2164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Tvar : ???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0" y="1556792"/>
            <a:ext cx="36888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Počet lalokov : ??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092280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43370" y="3573016"/>
            <a:ext cx="2300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Farba: ???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68760"/>
            <a:ext cx="5616624" cy="54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8062912" cy="176964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/>
              <a:t>DÝCHANIE ŽIVOČÍCHOV</a:t>
            </a:r>
          </a:p>
        </p:txBody>
      </p:sp>
      <p:pic>
        <p:nvPicPr>
          <p:cNvPr id="4" name="Picture 2" descr="http://svetpohladnic.sk/pohladnice/obrazky/pavuk-ing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9160"/>
            <a:ext cx="2651787" cy="1988840"/>
          </a:xfrm>
          <a:prstGeom prst="rect">
            <a:avLst/>
          </a:prstGeom>
          <a:noFill/>
        </p:spPr>
      </p:pic>
      <p:pic>
        <p:nvPicPr>
          <p:cNvPr id="5" name="Picture 7" descr="http://www.sazp.sk/bisel/galerie/turbellaria_soubory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879234"/>
            <a:ext cx="3710186" cy="197876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Zástupný symbol obsahu 3" descr="0088af1d84_67311881_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1446" y="4844576"/>
            <a:ext cx="2212554" cy="2013424"/>
          </a:xfrm>
          <a:prstGeom prst="rect">
            <a:avLst/>
          </a:prstGeom>
        </p:spPr>
      </p:pic>
      <p:pic>
        <p:nvPicPr>
          <p:cNvPr id="7" name="Obrázok 6" descr="220px-Spitzschlammschnec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411760" cy="2003741"/>
          </a:xfrm>
          <a:prstGeom prst="rect">
            <a:avLst/>
          </a:prstGeom>
        </p:spPr>
      </p:pic>
      <p:pic>
        <p:nvPicPr>
          <p:cNvPr id="8" name="Picture 4" descr="http://www.akva.sk/gallery/milop-a1093/rak-red-i9200.jpg?view=no_count"/>
          <p:cNvPicPr>
            <a:picLocks noChangeAspect="1" noChangeArrowheads="1"/>
          </p:cNvPicPr>
          <p:nvPr/>
        </p:nvPicPr>
        <p:blipFill>
          <a:blip r:embed="rId6" cstate="print"/>
          <a:srcRect l="8265" r="4959"/>
          <a:stretch>
            <a:fillRect/>
          </a:stretch>
        </p:blipFill>
        <p:spPr bwMode="auto">
          <a:xfrm>
            <a:off x="2699792" y="0"/>
            <a:ext cx="3672408" cy="1995441"/>
          </a:xfrm>
          <a:prstGeom prst="rect">
            <a:avLst/>
          </a:prstGeom>
          <a:noFill/>
        </p:spPr>
      </p:pic>
      <p:pic>
        <p:nvPicPr>
          <p:cNvPr id="9" name="Picture 2" descr="http://www.discoverlife.org/IM/I_JP/0066/320/Hyla_cinerea,_Green_Treefrog,I_JP6639_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3255" y="0"/>
            <a:ext cx="2230745" cy="1993742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>
            <a:off x="0" y="45005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file:///C:/Users/hp/Downloads/V%C3%BD%C5%BEiva%20%C5%BEivo%C4%8D%C3%ADchov.htm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8429652" cy="553997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		                                                                                 </a:t>
            </a:r>
            <a:r>
              <a:rPr kumimoji="0" lang="sk-S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SPRÁVNE	NESPRÁVNE</a:t>
            </a:r>
            <a:endParaRPr kumimoji="0" lang="sk-SK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Obojživelníky dýchajú vlhkou kožou.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Pri dýchaní sa vylučuje kyslík. 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Vtáky používajú pri dýchaní pľúcne vačky.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Ryby dýchajú žiabrami.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Vodné bezstavovce prijímajú kyslík z vody žiabrami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Žubrienky dýchajú vonkajšími žiabrami.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Delfíny a veľryby dýchajú žiabrami.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Podiel kyslíka v zložení vzduchu je 21%.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Jednobunkové živočíchy dýchajú povrchom tela</a:t>
            </a:r>
            <a:r>
              <a:rPr kumimoji="0" lang="sk-S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sk-S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sk-S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85720" y="214290"/>
            <a:ext cx="451950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k-SK" sz="5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Precvičovanie: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6" name="Usmiata tvár 5"/>
          <p:cNvSpPr/>
          <p:nvPr/>
        </p:nvSpPr>
        <p:spPr>
          <a:xfrm>
            <a:off x="5857884" y="214290"/>
            <a:ext cx="2214578" cy="185738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fajčeni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4320480" cy="2448272"/>
          </a:xfrm>
          <a:prstGeom prst="rect">
            <a:avLst/>
          </a:prstGeom>
        </p:spPr>
      </p:pic>
      <p:pic>
        <p:nvPicPr>
          <p:cNvPr id="5" name="Obrázok 4" descr="plu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8421824" cy="4028959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AD90A393-2A28-41D8-9BED-365DE7117ABA}"/>
              </a:ext>
            </a:extLst>
          </p:cNvPr>
          <p:cNvSpPr txBox="1"/>
          <p:nvPr/>
        </p:nvSpPr>
        <p:spPr>
          <a:xfrm>
            <a:off x="470656" y="5157192"/>
            <a:ext cx="458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4"/>
              </a:rPr>
              <a:t>Čo vám zostane v pľúcach po 400 cigaretách? - YouTube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Dýchanie: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39552" y="1484784"/>
            <a:ext cx="204094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/>
              <a:t>def</a:t>
            </a:r>
            <a:r>
              <a:rPr lang="sk-SK" sz="3200" b="1" dirty="0"/>
              <a:t>.: ??? </a:t>
            </a:r>
          </a:p>
        </p:txBody>
      </p:sp>
      <p:pic>
        <p:nvPicPr>
          <p:cNvPr id="5" name="Picture 2" descr="http://www.zzz.sk/userfiles/zzz.sk/image/Clanky/5330/vzduch-predpoklad-dychania.jpg"/>
          <p:cNvPicPr>
            <a:picLocks noChangeAspect="1" noChangeArrowheads="1"/>
          </p:cNvPicPr>
          <p:nvPr/>
        </p:nvPicPr>
        <p:blipFill>
          <a:blip r:embed="rId2" cstate="print"/>
          <a:srcRect l="3570" t="6780" r="4511" b="6780"/>
          <a:stretch>
            <a:fillRect/>
          </a:stretch>
        </p:blipFill>
        <p:spPr bwMode="auto">
          <a:xfrm>
            <a:off x="827584" y="2132856"/>
            <a:ext cx="7416824" cy="367240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95536" y="5805264"/>
            <a:ext cx="806983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Prečo je kyslík </a:t>
            </a:r>
            <a:r>
              <a:rPr lang="sk-SK" sz="3200" b="1"/>
              <a:t>v organizme </a:t>
            </a:r>
            <a:r>
              <a:rPr lang="sk-SK" sz="3200" b="1" dirty="0"/>
              <a:t>dôležitý???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971600" y="4437112"/>
            <a:ext cx="7390165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Odkiaľ môžu živočíchy prijať kyslík ??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971600" y="2780928"/>
            <a:ext cx="7414209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Výmena dýchacích plynov v bunke </a:t>
            </a:r>
          </a:p>
          <a:p>
            <a:pPr algn="ctr"/>
            <a:r>
              <a:rPr lang="sk-SK" sz="3200" dirty="0"/>
              <a:t>prebieha DIFÚZIOU!!!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>
                <a:effectLst/>
              </a:rPr>
              <a:t>Dýchanie</a:t>
            </a:r>
          </a:p>
        </p:txBody>
      </p:sp>
      <p:sp>
        <p:nvSpPr>
          <p:cNvPr id="4" name="Šípka doprava 3"/>
          <p:cNvSpPr/>
          <p:nvPr/>
        </p:nvSpPr>
        <p:spPr>
          <a:xfrm>
            <a:off x="467544" y="1700808"/>
            <a:ext cx="25202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467544" y="3429000"/>
            <a:ext cx="252028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707904" y="1844824"/>
            <a:ext cx="22413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vonkajšie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707904" y="3429000"/>
            <a:ext cx="218521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vnútorné</a:t>
            </a:r>
          </a:p>
        </p:txBody>
      </p:sp>
      <p:pic>
        <p:nvPicPr>
          <p:cNvPr id="8" name="Obrázok 7" descr="kyslik-cervene-krvink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619500"/>
            <a:ext cx="4965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>
                <a:effectLst/>
              </a:rPr>
              <a:t>Pŕhlivce</a:t>
            </a:r>
            <a:r>
              <a:rPr lang="sk-SK" b="1" dirty="0">
                <a:effectLst/>
              </a:rPr>
              <a:t>, </a:t>
            </a:r>
            <a:r>
              <a:rPr lang="sk-SK" b="1" dirty="0" err="1">
                <a:effectLst/>
              </a:rPr>
              <a:t>ploskavce</a:t>
            </a:r>
            <a:r>
              <a:rPr lang="sk-SK" b="1" dirty="0">
                <a:effectLst/>
              </a:rPr>
              <a:t>, </a:t>
            </a:r>
            <a:r>
              <a:rPr lang="sk-SK" b="1" dirty="0" err="1">
                <a:effectLst/>
              </a:rPr>
              <a:t>obrúčkavce</a:t>
            </a:r>
            <a:endParaRPr lang="sk-SK" b="1" dirty="0">
              <a:effectLst/>
            </a:endParaRPr>
          </a:p>
        </p:txBody>
      </p:sp>
      <p:pic>
        <p:nvPicPr>
          <p:cNvPr id="4" name="Obrázok 3" descr="untitled res 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509287"/>
            <a:ext cx="3528392" cy="3503889"/>
          </a:xfrm>
          <a:prstGeom prst="rect">
            <a:avLst/>
          </a:prstGeom>
        </p:spPr>
      </p:pic>
      <p:pic>
        <p:nvPicPr>
          <p:cNvPr id="5" name="Picture 7" descr="http://www.sazp.sk/bisel/galerie/turbellaria_soubory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599998"/>
            <a:ext cx="4790306" cy="25548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http://rybicky.net/k/forum/386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284984"/>
            <a:ext cx="2711290" cy="357301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7" name="BlokTextu 6"/>
          <p:cNvSpPr txBox="1"/>
          <p:nvPr/>
        </p:nvSpPr>
        <p:spPr>
          <a:xfrm>
            <a:off x="7956376" y="645333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p.t</a:t>
            </a:r>
            <a:r>
              <a:rPr lang="sk-SK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Mäkkýše</a:t>
            </a:r>
          </a:p>
        </p:txBody>
      </p:sp>
      <p:pic>
        <p:nvPicPr>
          <p:cNvPr id="4" name="Zástupný symbol obsahu 3" descr="0088af1d84_67311881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2780928"/>
            <a:ext cx="4480299" cy="4077072"/>
          </a:xfrm>
        </p:spPr>
      </p:pic>
      <p:sp>
        <p:nvSpPr>
          <p:cNvPr id="5" name="BlokTextu 4"/>
          <p:cNvSpPr txBox="1"/>
          <p:nvPr/>
        </p:nvSpPr>
        <p:spPr>
          <a:xfrm>
            <a:off x="755576" y="2348880"/>
            <a:ext cx="250581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suchozemské</a:t>
            </a:r>
          </a:p>
        </p:txBody>
      </p:sp>
      <p:pic>
        <p:nvPicPr>
          <p:cNvPr id="6" name="Obrázok 5" descr="220px-Spitzschlammschnec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6720" y="2780928"/>
            <a:ext cx="4907280" cy="407707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364088" y="2348880"/>
            <a:ext cx="131799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vodné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0" y="630932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err="1"/>
              <a:t>p.v</a:t>
            </a:r>
            <a:endParaRPr lang="sk-SK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effectLst/>
              </a:rPr>
              <a:t>ČLÁNKONOŽCE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3322712" cy="48260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sk-SK" b="1" u="sng" dirty="0"/>
          </a:p>
          <a:p>
            <a:r>
              <a:rPr lang="sk-SK" b="1" u="sng" dirty="0"/>
              <a:t>Kôrovce</a:t>
            </a:r>
          </a:p>
          <a:p>
            <a:pPr lvl="1"/>
            <a:r>
              <a:rPr lang="sk-SK" dirty="0"/>
              <a:t>žiabre</a:t>
            </a:r>
          </a:p>
          <a:p>
            <a:r>
              <a:rPr lang="sk-SK" b="1" u="sng" dirty="0"/>
              <a:t>Hmyz</a:t>
            </a:r>
          </a:p>
          <a:p>
            <a:pPr lvl="1"/>
            <a:r>
              <a:rPr lang="sk-SK" dirty="0"/>
              <a:t>vzdušnice</a:t>
            </a:r>
          </a:p>
          <a:p>
            <a:r>
              <a:rPr lang="sk-SK" b="1" u="sng" dirty="0" err="1"/>
              <a:t>Pavúkovce</a:t>
            </a:r>
            <a:endParaRPr lang="sk-SK" b="1" u="sng" dirty="0"/>
          </a:p>
          <a:p>
            <a:pPr lvl="1"/>
            <a:r>
              <a:rPr lang="sk-SK" dirty="0"/>
              <a:t>Pľúcne vačky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Picture 2" descr="http://svetpohladnic.sk/pohladnice/obrazky/pavuk-ing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</p:spPr>
      </p:pic>
      <p:pic>
        <p:nvPicPr>
          <p:cNvPr id="5" name="Picture 4" descr="http://www.akva.sk/gallery/milop-a1093/rak-red-i9200.jpg?view=no_count"/>
          <p:cNvPicPr>
            <a:picLocks noChangeAspect="1" noChangeArrowheads="1"/>
          </p:cNvPicPr>
          <p:nvPr/>
        </p:nvPicPr>
        <p:blipFill>
          <a:blip r:embed="rId3" cstate="print"/>
          <a:srcRect l="8265" r="4959"/>
          <a:stretch>
            <a:fillRect/>
          </a:stretch>
        </p:blipFill>
        <p:spPr bwMode="auto">
          <a:xfrm>
            <a:off x="5364088" y="0"/>
            <a:ext cx="3779912" cy="2053854"/>
          </a:xfrm>
          <a:prstGeom prst="rect">
            <a:avLst/>
          </a:prstGeom>
          <a:noFill/>
        </p:spPr>
      </p:pic>
      <p:pic>
        <p:nvPicPr>
          <p:cNvPr id="6" name="Picture 6" descr="http://www.tapety-wallpapers.cz/albums/Hmyz_tapety/Hmyz_1600x1200/normal_www_tapety-wallpapers_cz-Hmyz-00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9" y="1628800"/>
            <a:ext cx="3779912" cy="2767490"/>
          </a:xfrm>
          <a:prstGeom prst="rect">
            <a:avLst/>
          </a:prstGeom>
          <a:noFill/>
        </p:spPr>
      </p:pic>
      <p:pic>
        <p:nvPicPr>
          <p:cNvPr id="7" name="Obrázok 6" descr="Dychanie_zivocichov_jan_html_20ff7d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3850" y="1628800"/>
            <a:ext cx="50101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/>
              <a:t>Ryby 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ab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781425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3"/>
          <a:srcRect r="48582" b="51807"/>
          <a:stretch>
            <a:fillRect/>
          </a:stretch>
        </p:blipFill>
        <p:spPr bwMode="auto">
          <a:xfrm>
            <a:off x="228600" y="4038600"/>
            <a:ext cx="4663440" cy="2057400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žiab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5638800" cy="345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17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žubrien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057400"/>
            <a:ext cx="4400204" cy="2438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6309"/>
            <a:ext cx="4038600" cy="32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Výsledok vyh&amp;lcaron;adávania obrázkov pre dopyt skin structure frog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724400"/>
            <a:ext cx="2288769" cy="2133600"/>
          </a:xfrm>
          <a:prstGeom prst="rect">
            <a:avLst/>
          </a:prstGeom>
          <a:noFill/>
        </p:spPr>
      </p:pic>
      <p:pic>
        <p:nvPicPr>
          <p:cNvPr id="7" name="Picture 9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6184" b="40248"/>
          <a:stretch>
            <a:fillRect/>
          </a:stretch>
        </p:blipFill>
        <p:spPr bwMode="auto">
          <a:xfrm>
            <a:off x="2667000" y="4800599"/>
            <a:ext cx="2133600" cy="1778565"/>
          </a:xfrm>
          <a:prstGeom prst="rect">
            <a:avLst/>
          </a:prstGeom>
          <a:noFill/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457200" y="253536"/>
            <a:ext cx="8229600" cy="584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Obojživelníky  ...</a:t>
            </a:r>
          </a:p>
        </p:txBody>
      </p:sp>
    </p:spTree>
    <p:extLst>
      <p:ext uri="{BB962C8B-B14F-4D97-AF65-F5344CB8AC3E}">
        <p14:creationId xmlns:p14="http://schemas.microsoft.com/office/powerpoint/2010/main" val="23158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240</Words>
  <Application>Microsoft Office PowerPoint</Application>
  <PresentationFormat>Prezentácia na obrazovke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Times New Roman</vt:lpstr>
      <vt:lpstr>Verdana</vt:lpstr>
      <vt:lpstr>Wingdings 2</vt:lpstr>
      <vt:lpstr>Nadšenie</vt:lpstr>
      <vt:lpstr>Prezentácia programu PowerPoint</vt:lpstr>
      <vt:lpstr>DÝCHANIE ŽIVOČÍCHOV</vt:lpstr>
      <vt:lpstr>Dýchanie:</vt:lpstr>
      <vt:lpstr>Dýchanie</vt:lpstr>
      <vt:lpstr>Pŕhlivce, ploskavce, obrúčkavce</vt:lpstr>
      <vt:lpstr>Mäkkýše</vt:lpstr>
      <vt:lpstr>ČLÁNKONOŽCE</vt:lpstr>
      <vt:lpstr>Ryby ...</vt:lpstr>
      <vt:lpstr>Prezentácia programu PowerPoint</vt:lpstr>
      <vt:lpstr>Prezentácia programu PowerPoint</vt:lpstr>
      <vt:lpstr>Prezentácia programu PowerPoint</vt:lpstr>
      <vt:lpstr>Prezentácia programu PowerPoint</vt:lpstr>
      <vt:lpstr>Dýchacie cesty</vt:lpstr>
      <vt:lpstr>Horné dýchacie cesty</vt:lpstr>
      <vt:lpstr>Dolné dýchacie cesty</vt:lpstr>
      <vt:lpstr>HRTAN</vt:lpstr>
      <vt:lpstr>Priedušnica </vt:lpstr>
      <vt:lpstr>Priedušky</vt:lpstr>
      <vt:lpstr>PĽÚCA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ŽIVOČÍCHOV</dc:title>
  <dc:creator>PC</dc:creator>
  <cp:lastModifiedBy>sokolskaivana24@gmail.com</cp:lastModifiedBy>
  <cp:revision>51</cp:revision>
  <dcterms:created xsi:type="dcterms:W3CDTF">2014-11-10T14:04:26Z</dcterms:created>
  <dcterms:modified xsi:type="dcterms:W3CDTF">2021-11-28T10:26:55Z</dcterms:modified>
</cp:coreProperties>
</file>