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8" r:id="rId5"/>
    <p:sldId id="269" r:id="rId6"/>
    <p:sldId id="271" r:id="rId7"/>
    <p:sldId id="264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dirty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7BF182-4EF6-4478-9A2D-0068CCF96637}" type="datetimeFigureOut">
              <a:rPr lang="sk-SK" smtClean="0"/>
              <a:pPr/>
              <a:t>24. 10. 2021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2267744" y="4221088"/>
            <a:ext cx="5040560" cy="14700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b="1" dirty="0"/>
              <a:t>ATMOSFÉRA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atm u.jpg"/>
          <p:cNvPicPr>
            <a:picLocks noChangeAspect="1"/>
          </p:cNvPicPr>
          <p:nvPr/>
        </p:nvPicPr>
        <p:blipFill>
          <a:blip r:embed="rId2" cstate="print"/>
          <a:srcRect b="10302"/>
          <a:stretch>
            <a:fillRect/>
          </a:stretch>
        </p:blipFill>
        <p:spPr>
          <a:xfrm>
            <a:off x="0" y="0"/>
            <a:ext cx="9208062" cy="6858001"/>
          </a:xfrm>
          <a:prstGeom prst="rect">
            <a:avLst/>
          </a:prstGeom>
        </p:spPr>
      </p:pic>
      <p:pic>
        <p:nvPicPr>
          <p:cNvPr id="6" name="Obrázok 5" descr="ac8e0dcde9_54111262_o2.jpg"/>
          <p:cNvPicPr>
            <a:picLocks noChangeAspect="1"/>
          </p:cNvPicPr>
          <p:nvPr/>
        </p:nvPicPr>
        <p:blipFill>
          <a:blip r:embed="rId3" cstate="print"/>
          <a:srcRect b="275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259632" y="2636912"/>
            <a:ext cx="6264696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PODNEBIE SLOVENSKA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PREDPOVEĎ POČASIA</a:t>
            </a:r>
          </a:p>
        </p:txBody>
      </p:sp>
      <p:pic>
        <p:nvPicPr>
          <p:cNvPr id="4" name="Zástupný symbol obsahu 3" descr="gra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4448175" cy="2695575"/>
          </a:xfrm>
        </p:spPr>
      </p:pic>
      <p:pic>
        <p:nvPicPr>
          <p:cNvPr id="5" name="Obrázok 4" descr="zahrad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068960"/>
            <a:ext cx="3919984" cy="2939988"/>
          </a:xfrm>
          <a:prstGeom prst="rect">
            <a:avLst/>
          </a:prstGeom>
        </p:spPr>
      </p:pic>
      <p:pic>
        <p:nvPicPr>
          <p:cNvPr id="6" name="Obrázok 5" descr="220px-Navstar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2924944"/>
            <a:ext cx="3456384" cy="3456384"/>
          </a:xfrm>
          <a:prstGeom prst="rect">
            <a:avLst/>
          </a:prstGeom>
        </p:spPr>
      </p:pic>
      <p:pic>
        <p:nvPicPr>
          <p:cNvPr id="7" name="Obrázok 6" descr="bal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00808"/>
            <a:ext cx="3456384" cy="4713247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>
            <a:off x="4283968" y="2924944"/>
            <a:ext cx="1584176" cy="16561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Obrázok 8" descr="synopticka-map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13557" y="2132856"/>
            <a:ext cx="5830443" cy="3200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1259632" y="2852936"/>
            <a:ext cx="7024808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Meteosenzitívne organizmy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effectLst/>
              </a:rPr>
              <a:t>Predpoveď podľa času:</a:t>
            </a:r>
          </a:p>
        </p:txBody>
      </p:sp>
      <p:sp>
        <p:nvSpPr>
          <p:cNvPr id="4" name="Obdĺžnik 3"/>
          <p:cNvSpPr/>
          <p:nvPr/>
        </p:nvSpPr>
        <p:spPr>
          <a:xfrm>
            <a:off x="467544" y="1484784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krátkodobá</a:t>
            </a:r>
          </a:p>
        </p:txBody>
      </p:sp>
      <p:sp>
        <p:nvSpPr>
          <p:cNvPr id="5" name="Obdĺžnik 4"/>
          <p:cNvSpPr/>
          <p:nvPr/>
        </p:nvSpPr>
        <p:spPr>
          <a:xfrm>
            <a:off x="539552" y="3140968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strednodobá</a:t>
            </a:r>
          </a:p>
        </p:txBody>
      </p:sp>
      <p:sp>
        <p:nvSpPr>
          <p:cNvPr id="6" name="Obdĺžnik 5"/>
          <p:cNvSpPr/>
          <p:nvPr/>
        </p:nvSpPr>
        <p:spPr>
          <a:xfrm>
            <a:off x="611560" y="4941168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dlhodobá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427984" y="1556792"/>
            <a:ext cx="16706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1-2 dni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499992" y="3212976"/>
            <a:ext cx="16706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3-5 dni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79512" y="188640"/>
            <a:ext cx="8964488" cy="666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0" y="260648"/>
            <a:ext cx="9144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PODĽA ÚZEMIA KU KTORÉMU SÚ URČENÉ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251520" y="1340768"/>
            <a:ext cx="316835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MIESTNE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323528" y="2852936"/>
            <a:ext cx="316835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OBLASTNÉ</a:t>
            </a:r>
            <a:endParaRPr lang="sk-SK" sz="3200" dirty="0"/>
          </a:p>
        </p:txBody>
      </p:sp>
      <p:sp>
        <p:nvSpPr>
          <p:cNvPr id="14" name="Obdĺžnik 13"/>
          <p:cNvSpPr/>
          <p:nvPr/>
        </p:nvSpPr>
        <p:spPr>
          <a:xfrm>
            <a:off x="323528" y="4797152"/>
            <a:ext cx="316835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TRAŤOVÉ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/>
              <a:t>PODNEBIE A POČASIE</a:t>
            </a:r>
          </a:p>
        </p:txBody>
      </p:sp>
      <p:pic>
        <p:nvPicPr>
          <p:cNvPr id="6" name="Zástupný symbol obsahu 5" descr="podneb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4536504" cy="3046528"/>
          </a:xfrm>
        </p:spPr>
      </p:pic>
      <p:pic>
        <p:nvPicPr>
          <p:cNvPr id="7" name="Obrázok 6" descr="aktualne-pocasie-slovensko-30-maj-2010.jpg"/>
          <p:cNvPicPr>
            <a:picLocks noChangeAspect="1"/>
          </p:cNvPicPr>
          <p:nvPr/>
        </p:nvPicPr>
        <p:blipFill>
          <a:blip r:embed="rId3" cstate="print"/>
          <a:srcRect l="10800" r="9551"/>
          <a:stretch>
            <a:fillRect/>
          </a:stretch>
        </p:blipFill>
        <p:spPr>
          <a:xfrm>
            <a:off x="3851919" y="2060848"/>
            <a:ext cx="5111195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040560" cy="10458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Podnebné činitele:</a:t>
            </a:r>
          </a:p>
        </p:txBody>
      </p:sp>
      <p:pic>
        <p:nvPicPr>
          <p:cNvPr id="4" name="Zástupný symbol obsahu 3" descr="KLIMAT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1" y="1772816"/>
            <a:ext cx="8690008" cy="4765021"/>
          </a:xfrm>
        </p:spPr>
      </p:pic>
      <p:pic>
        <p:nvPicPr>
          <p:cNvPr id="5" name="Obrázok 4" descr="z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772816"/>
            <a:ext cx="6120680" cy="4729616"/>
          </a:xfrm>
          <a:prstGeom prst="rect">
            <a:avLst/>
          </a:prstGeom>
        </p:spPr>
      </p:pic>
      <p:pic>
        <p:nvPicPr>
          <p:cNvPr id="6" name="Obrázok 5" descr="Perly_francuzskej_riviery85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772816"/>
            <a:ext cx="6120680" cy="4590510"/>
          </a:xfrm>
          <a:prstGeom prst="rect">
            <a:avLst/>
          </a:prstGeom>
        </p:spPr>
      </p:pic>
      <p:pic>
        <p:nvPicPr>
          <p:cNvPr id="7" name="Obrázok 6" descr="golfsky-prud-mapa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1412776"/>
            <a:ext cx="6848475" cy="519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blastnizkehotlakuvzduch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3648" y="1346200"/>
            <a:ext cx="6350000" cy="551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BlokTextu 8"/>
          <p:cNvSpPr txBox="1"/>
          <p:nvPr/>
        </p:nvSpPr>
        <p:spPr>
          <a:xfrm>
            <a:off x="2411760" y="3573016"/>
            <a:ext cx="420339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5400" b="1" dirty="0"/>
              <a:t>makroklíma</a:t>
            </a:r>
          </a:p>
        </p:txBody>
      </p:sp>
      <p:pic>
        <p:nvPicPr>
          <p:cNvPr id="10" name="Obrázok 9" descr="gerlach.jpg"/>
          <p:cNvPicPr>
            <a:picLocks noChangeAspect="1"/>
          </p:cNvPicPr>
          <p:nvPr/>
        </p:nvPicPr>
        <p:blipFill>
          <a:blip r:embed="rId7" cstate="print"/>
          <a:srcRect t="8421" b="10940"/>
          <a:stretch>
            <a:fillRect/>
          </a:stretch>
        </p:blipFill>
        <p:spPr>
          <a:xfrm>
            <a:off x="2195736" y="1241376"/>
            <a:ext cx="4991695" cy="561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Šípka nahor 10"/>
          <p:cNvSpPr/>
          <p:nvPr/>
        </p:nvSpPr>
        <p:spPr>
          <a:xfrm>
            <a:off x="3131840" y="2348880"/>
            <a:ext cx="432048" cy="27363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clovek.jpg"/>
          <p:cNvPicPr>
            <a:picLocks noChangeAspect="1"/>
          </p:cNvPicPr>
          <p:nvPr/>
        </p:nvPicPr>
        <p:blipFill>
          <a:blip r:embed="rId8" cstate="print"/>
          <a:srcRect l="23120"/>
          <a:stretch>
            <a:fillRect/>
          </a:stretch>
        </p:blipFill>
        <p:spPr>
          <a:xfrm>
            <a:off x="2555776" y="1124744"/>
            <a:ext cx="4479894" cy="5733256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2987824" y="3284984"/>
            <a:ext cx="372730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5400" dirty="0"/>
              <a:t>mikroklíma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POLÁRNY FRONT</a:t>
            </a:r>
          </a:p>
        </p:txBody>
      </p:sp>
      <p:sp>
        <p:nvSpPr>
          <p:cNvPr id="4" name="Voľná forma 3"/>
          <p:cNvSpPr/>
          <p:nvPr/>
        </p:nvSpPr>
        <p:spPr>
          <a:xfrm>
            <a:off x="281354" y="2534530"/>
            <a:ext cx="8525021" cy="1392700"/>
          </a:xfrm>
          <a:custGeom>
            <a:avLst/>
            <a:gdLst>
              <a:gd name="connsiteX0" fmla="*/ 0 w 8525021"/>
              <a:gd name="connsiteY0" fmla="*/ 1390356 h 1392700"/>
              <a:gd name="connsiteX1" fmla="*/ 267286 w 8525021"/>
              <a:gd name="connsiteY1" fmla="*/ 588498 h 1392700"/>
              <a:gd name="connsiteX2" fmla="*/ 562708 w 8525021"/>
              <a:gd name="connsiteY2" fmla="*/ 307144 h 1392700"/>
              <a:gd name="connsiteX3" fmla="*/ 1097280 w 8525021"/>
              <a:gd name="connsiteY3" fmla="*/ 250873 h 1392700"/>
              <a:gd name="connsiteX4" fmla="*/ 1406769 w 8525021"/>
              <a:gd name="connsiteY4" fmla="*/ 490024 h 1392700"/>
              <a:gd name="connsiteX5" fmla="*/ 1688123 w 8525021"/>
              <a:gd name="connsiteY5" fmla="*/ 968325 h 1392700"/>
              <a:gd name="connsiteX6" fmla="*/ 1842868 w 8525021"/>
              <a:gd name="connsiteY6" fmla="*/ 1151205 h 1392700"/>
              <a:gd name="connsiteX7" fmla="*/ 2124221 w 8525021"/>
              <a:gd name="connsiteY7" fmla="*/ 1249679 h 1392700"/>
              <a:gd name="connsiteX8" fmla="*/ 2616591 w 8525021"/>
              <a:gd name="connsiteY8" fmla="*/ 1179341 h 1392700"/>
              <a:gd name="connsiteX9" fmla="*/ 2715064 w 8525021"/>
              <a:gd name="connsiteY9" fmla="*/ 827648 h 1392700"/>
              <a:gd name="connsiteX10" fmla="*/ 2869809 w 8525021"/>
              <a:gd name="connsiteY10" fmla="*/ 307144 h 1392700"/>
              <a:gd name="connsiteX11" fmla="*/ 3221501 w 8525021"/>
              <a:gd name="connsiteY11" fmla="*/ 39858 h 1392700"/>
              <a:gd name="connsiteX12" fmla="*/ 3924886 w 8525021"/>
              <a:gd name="connsiteY12" fmla="*/ 180535 h 1392700"/>
              <a:gd name="connsiteX13" fmla="*/ 4403188 w 8525021"/>
              <a:gd name="connsiteY13" fmla="*/ 757310 h 1392700"/>
              <a:gd name="connsiteX14" fmla="*/ 4783015 w 8525021"/>
              <a:gd name="connsiteY14" fmla="*/ 1123070 h 1392700"/>
              <a:gd name="connsiteX15" fmla="*/ 5233181 w 8525021"/>
              <a:gd name="connsiteY15" fmla="*/ 1221544 h 1392700"/>
              <a:gd name="connsiteX16" fmla="*/ 5613009 w 8525021"/>
              <a:gd name="connsiteY16" fmla="*/ 1066799 h 1392700"/>
              <a:gd name="connsiteX17" fmla="*/ 5781821 w 8525021"/>
              <a:gd name="connsiteY17" fmla="*/ 363415 h 1392700"/>
              <a:gd name="connsiteX18" fmla="*/ 6119446 w 8525021"/>
              <a:gd name="connsiteY18" fmla="*/ 39858 h 1392700"/>
              <a:gd name="connsiteX19" fmla="*/ 6808763 w 8525021"/>
              <a:gd name="connsiteY19" fmla="*/ 124264 h 1392700"/>
              <a:gd name="connsiteX20" fmla="*/ 7216726 w 8525021"/>
              <a:gd name="connsiteY20" fmla="*/ 785445 h 1392700"/>
              <a:gd name="connsiteX21" fmla="*/ 7666892 w 8525021"/>
              <a:gd name="connsiteY21" fmla="*/ 1376288 h 1392700"/>
              <a:gd name="connsiteX22" fmla="*/ 8271803 w 8525021"/>
              <a:gd name="connsiteY22" fmla="*/ 883919 h 1392700"/>
              <a:gd name="connsiteX23" fmla="*/ 8525021 w 8525021"/>
              <a:gd name="connsiteY23" fmla="*/ 222738 h 13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525021" h="1392700">
                <a:moveTo>
                  <a:pt x="0" y="1390356"/>
                </a:moveTo>
                <a:cubicBezTo>
                  <a:pt x="86750" y="1079694"/>
                  <a:pt x="173501" y="769033"/>
                  <a:pt x="267286" y="588498"/>
                </a:cubicBezTo>
                <a:cubicBezTo>
                  <a:pt x="361071" y="407963"/>
                  <a:pt x="424376" y="363415"/>
                  <a:pt x="562708" y="307144"/>
                </a:cubicBezTo>
                <a:cubicBezTo>
                  <a:pt x="701040" y="250873"/>
                  <a:pt x="956603" y="220393"/>
                  <a:pt x="1097280" y="250873"/>
                </a:cubicBezTo>
                <a:cubicBezTo>
                  <a:pt x="1237957" y="281353"/>
                  <a:pt x="1308295" y="370449"/>
                  <a:pt x="1406769" y="490024"/>
                </a:cubicBezTo>
                <a:cubicBezTo>
                  <a:pt x="1505243" y="609599"/>
                  <a:pt x="1615440" y="858128"/>
                  <a:pt x="1688123" y="968325"/>
                </a:cubicBezTo>
                <a:cubicBezTo>
                  <a:pt x="1760806" y="1078522"/>
                  <a:pt x="1770185" y="1104313"/>
                  <a:pt x="1842868" y="1151205"/>
                </a:cubicBezTo>
                <a:cubicBezTo>
                  <a:pt x="1915551" y="1198097"/>
                  <a:pt x="1995267" y="1244990"/>
                  <a:pt x="2124221" y="1249679"/>
                </a:cubicBezTo>
                <a:cubicBezTo>
                  <a:pt x="2253175" y="1254368"/>
                  <a:pt x="2518117" y="1249679"/>
                  <a:pt x="2616591" y="1179341"/>
                </a:cubicBezTo>
                <a:cubicBezTo>
                  <a:pt x="2715065" y="1109003"/>
                  <a:pt x="2672861" y="973014"/>
                  <a:pt x="2715064" y="827648"/>
                </a:cubicBezTo>
                <a:cubicBezTo>
                  <a:pt x="2757267" y="682282"/>
                  <a:pt x="2785403" y="438442"/>
                  <a:pt x="2869809" y="307144"/>
                </a:cubicBezTo>
                <a:cubicBezTo>
                  <a:pt x="2954215" y="175846"/>
                  <a:pt x="3045655" y="60960"/>
                  <a:pt x="3221501" y="39858"/>
                </a:cubicBezTo>
                <a:cubicBezTo>
                  <a:pt x="3397347" y="18757"/>
                  <a:pt x="3727938" y="60960"/>
                  <a:pt x="3924886" y="180535"/>
                </a:cubicBezTo>
                <a:cubicBezTo>
                  <a:pt x="4121834" y="300110"/>
                  <a:pt x="4260167" y="600221"/>
                  <a:pt x="4403188" y="757310"/>
                </a:cubicBezTo>
                <a:cubicBezTo>
                  <a:pt x="4546209" y="914399"/>
                  <a:pt x="4644683" y="1045698"/>
                  <a:pt x="4783015" y="1123070"/>
                </a:cubicBezTo>
                <a:cubicBezTo>
                  <a:pt x="4921347" y="1200442"/>
                  <a:pt x="5094849" y="1230922"/>
                  <a:pt x="5233181" y="1221544"/>
                </a:cubicBezTo>
                <a:cubicBezTo>
                  <a:pt x="5371513" y="1212166"/>
                  <a:pt x="5521569" y="1209820"/>
                  <a:pt x="5613009" y="1066799"/>
                </a:cubicBezTo>
                <a:cubicBezTo>
                  <a:pt x="5704449" y="923778"/>
                  <a:pt x="5697415" y="534572"/>
                  <a:pt x="5781821" y="363415"/>
                </a:cubicBezTo>
                <a:cubicBezTo>
                  <a:pt x="5866227" y="192258"/>
                  <a:pt x="5948289" y="79716"/>
                  <a:pt x="6119446" y="39858"/>
                </a:cubicBezTo>
                <a:cubicBezTo>
                  <a:pt x="6290603" y="0"/>
                  <a:pt x="6625883" y="0"/>
                  <a:pt x="6808763" y="124264"/>
                </a:cubicBezTo>
                <a:cubicBezTo>
                  <a:pt x="6991643" y="248528"/>
                  <a:pt x="7073705" y="576774"/>
                  <a:pt x="7216726" y="785445"/>
                </a:cubicBezTo>
                <a:cubicBezTo>
                  <a:pt x="7359747" y="994116"/>
                  <a:pt x="7491046" y="1359876"/>
                  <a:pt x="7666892" y="1376288"/>
                </a:cubicBezTo>
                <a:cubicBezTo>
                  <a:pt x="7842738" y="1392700"/>
                  <a:pt x="8128782" y="1076177"/>
                  <a:pt x="8271803" y="883919"/>
                </a:cubicBezTo>
                <a:cubicBezTo>
                  <a:pt x="8414825" y="691661"/>
                  <a:pt x="8469923" y="457199"/>
                  <a:pt x="8525021" y="222738"/>
                </a:cubicBezTo>
              </a:path>
            </a:pathLst>
          </a:custGeom>
          <a:ln w="1079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1857356" y="2357430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</a:p>
        </p:txBody>
      </p:sp>
      <p:sp>
        <p:nvSpPr>
          <p:cNvPr id="8" name="Ovál 7"/>
          <p:cNvSpPr/>
          <p:nvPr/>
        </p:nvSpPr>
        <p:spPr>
          <a:xfrm>
            <a:off x="4786314" y="2285992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</a:p>
        </p:txBody>
      </p:sp>
      <p:sp>
        <p:nvSpPr>
          <p:cNvPr id="9" name="Ovál 8"/>
          <p:cNvSpPr/>
          <p:nvPr/>
        </p:nvSpPr>
        <p:spPr>
          <a:xfrm>
            <a:off x="7500958" y="2285992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</a:p>
        </p:txBody>
      </p:sp>
      <p:sp>
        <p:nvSpPr>
          <p:cNvPr id="10" name="Ovál 9"/>
          <p:cNvSpPr/>
          <p:nvPr/>
        </p:nvSpPr>
        <p:spPr>
          <a:xfrm>
            <a:off x="571472" y="3071810"/>
            <a:ext cx="1152128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/>
              <a:t>AC</a:t>
            </a:r>
          </a:p>
        </p:txBody>
      </p:sp>
      <p:sp>
        <p:nvSpPr>
          <p:cNvPr id="11" name="Ovál 10"/>
          <p:cNvSpPr/>
          <p:nvPr/>
        </p:nvSpPr>
        <p:spPr>
          <a:xfrm>
            <a:off x="3286116" y="2857496"/>
            <a:ext cx="1152128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/>
              <a:t>AC</a:t>
            </a:r>
          </a:p>
        </p:txBody>
      </p:sp>
      <p:sp>
        <p:nvSpPr>
          <p:cNvPr id="12" name="Ovál 11"/>
          <p:cNvSpPr/>
          <p:nvPr/>
        </p:nvSpPr>
        <p:spPr>
          <a:xfrm>
            <a:off x="6143636" y="2928934"/>
            <a:ext cx="1152128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/>
              <a:t>AC</a:t>
            </a:r>
          </a:p>
        </p:txBody>
      </p:sp>
      <p:sp>
        <p:nvSpPr>
          <p:cNvPr id="13" name="Šípka dolu 12"/>
          <p:cNvSpPr/>
          <p:nvPr/>
        </p:nvSpPr>
        <p:spPr>
          <a:xfrm>
            <a:off x="3203848" y="4005064"/>
            <a:ext cx="309634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2267744" y="5733256"/>
            <a:ext cx="5184576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</a:rPr>
              <a:t>PREMENLIVOSŤ POČASIA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CYKLÓNA, ANTICYKLÓNA</a:t>
            </a:r>
          </a:p>
        </p:txBody>
      </p:sp>
      <p:sp>
        <p:nvSpPr>
          <p:cNvPr id="4" name="Ovál 3"/>
          <p:cNvSpPr/>
          <p:nvPr/>
        </p:nvSpPr>
        <p:spPr>
          <a:xfrm>
            <a:off x="3131840" y="2852936"/>
            <a:ext cx="2592288" cy="2160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AC </a:t>
            </a:r>
          </a:p>
        </p:txBody>
      </p:sp>
      <p:sp>
        <p:nvSpPr>
          <p:cNvPr id="5" name="Voľná forma 4"/>
          <p:cNvSpPr/>
          <p:nvPr/>
        </p:nvSpPr>
        <p:spPr>
          <a:xfrm>
            <a:off x="4262511" y="1730326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>
            <a:endCxn id="5" idx="6"/>
          </p:cNvCxnSpPr>
          <p:nvPr/>
        </p:nvCxnSpPr>
        <p:spPr>
          <a:xfrm>
            <a:off x="5220072" y="1628800"/>
            <a:ext cx="421073" cy="10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>
            <a:stCxn id="5" idx="6"/>
          </p:cNvCxnSpPr>
          <p:nvPr/>
        </p:nvCxnSpPr>
        <p:spPr>
          <a:xfrm flipH="1">
            <a:off x="5436096" y="1730326"/>
            <a:ext cx="205049" cy="186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Voľná forma 12"/>
          <p:cNvSpPr/>
          <p:nvPr/>
        </p:nvSpPr>
        <p:spPr>
          <a:xfrm>
            <a:off x="5292080" y="2204864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/>
          <p:cNvCxnSpPr>
            <a:endCxn id="13" idx="6"/>
          </p:cNvCxnSpPr>
          <p:nvPr/>
        </p:nvCxnSpPr>
        <p:spPr>
          <a:xfrm>
            <a:off x="6249641" y="2103338"/>
            <a:ext cx="421073" cy="10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stCxn id="13" idx="6"/>
          </p:cNvCxnSpPr>
          <p:nvPr/>
        </p:nvCxnSpPr>
        <p:spPr>
          <a:xfrm flipH="1">
            <a:off x="6465665" y="2204864"/>
            <a:ext cx="205049" cy="186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Voľná forma 15"/>
          <p:cNvSpPr/>
          <p:nvPr/>
        </p:nvSpPr>
        <p:spPr>
          <a:xfrm rot="17621095">
            <a:off x="2738275" y="1965473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7" name="Rovná spojnica 16"/>
          <p:cNvCxnSpPr>
            <a:endCxn id="16" idx="6"/>
          </p:cNvCxnSpPr>
          <p:nvPr/>
        </p:nvCxnSpPr>
        <p:spPr>
          <a:xfrm rot="10800000">
            <a:off x="3253600" y="1628801"/>
            <a:ext cx="442237" cy="2351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>
            <a:stCxn id="16" idx="6"/>
          </p:cNvCxnSpPr>
          <p:nvPr/>
        </p:nvCxnSpPr>
        <p:spPr>
          <a:xfrm rot="16200000" flipH="1" flipV="1">
            <a:off x="2940692" y="1603926"/>
            <a:ext cx="288034" cy="337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Voľná forma 21"/>
          <p:cNvSpPr/>
          <p:nvPr/>
        </p:nvSpPr>
        <p:spPr>
          <a:xfrm rot="14518047">
            <a:off x="1907704" y="3356992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3" name="Rovná spojnica 22"/>
          <p:cNvCxnSpPr>
            <a:stCxn id="22" idx="4"/>
          </p:cNvCxnSpPr>
          <p:nvPr/>
        </p:nvCxnSpPr>
        <p:spPr>
          <a:xfrm rot="16200000" flipH="1">
            <a:off x="1962186" y="3411475"/>
            <a:ext cx="142069" cy="325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>
            <a:stCxn id="22" idx="4"/>
          </p:cNvCxnSpPr>
          <p:nvPr/>
        </p:nvCxnSpPr>
        <p:spPr>
          <a:xfrm rot="16200000" flipH="1" flipV="1">
            <a:off x="1638153" y="3628493"/>
            <a:ext cx="358092" cy="107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6072198" y="2857496"/>
            <a:ext cx="59182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NT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928794" y="2214554"/>
            <a:ext cx="59182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NT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4429124" y="4191664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VT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131840" y="2852936"/>
            <a:ext cx="259228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 </a:t>
            </a:r>
          </a:p>
        </p:txBody>
      </p:sp>
      <p:sp>
        <p:nvSpPr>
          <p:cNvPr id="6" name="Voľná forma 5"/>
          <p:cNvSpPr/>
          <p:nvPr/>
        </p:nvSpPr>
        <p:spPr>
          <a:xfrm>
            <a:off x="4262511" y="1730326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á forma 6"/>
          <p:cNvSpPr/>
          <p:nvPr/>
        </p:nvSpPr>
        <p:spPr>
          <a:xfrm>
            <a:off x="5292080" y="2204864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 rot="17621095">
            <a:off x="2738275" y="1965473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oľná forma 8"/>
          <p:cNvSpPr/>
          <p:nvPr/>
        </p:nvSpPr>
        <p:spPr>
          <a:xfrm rot="14518047">
            <a:off x="1907704" y="3356992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oľná forma 9"/>
          <p:cNvSpPr/>
          <p:nvPr/>
        </p:nvSpPr>
        <p:spPr>
          <a:xfrm>
            <a:off x="2833141" y="4167266"/>
            <a:ext cx="374754" cy="134911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Voľná forma 10"/>
          <p:cNvSpPr/>
          <p:nvPr/>
        </p:nvSpPr>
        <p:spPr>
          <a:xfrm rot="19807392" flipV="1">
            <a:off x="2896434" y="4362994"/>
            <a:ext cx="376624" cy="256847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oľná forma 11"/>
          <p:cNvSpPr/>
          <p:nvPr/>
        </p:nvSpPr>
        <p:spPr>
          <a:xfrm>
            <a:off x="3357554" y="2857496"/>
            <a:ext cx="45719" cy="357190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oľná forma 12"/>
          <p:cNvSpPr/>
          <p:nvPr/>
        </p:nvSpPr>
        <p:spPr>
          <a:xfrm rot="13848749" flipV="1">
            <a:off x="3022154" y="3027614"/>
            <a:ext cx="376624" cy="256847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4000496" y="2357430"/>
            <a:ext cx="214314" cy="357190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oľná forma 14"/>
          <p:cNvSpPr/>
          <p:nvPr/>
        </p:nvSpPr>
        <p:spPr>
          <a:xfrm flipV="1">
            <a:off x="4214810" y="2500306"/>
            <a:ext cx="357190" cy="214314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6072198" y="2857496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VT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857356" y="2714620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VT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3857620" y="4214818"/>
            <a:ext cx="59182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4906888" cy="10663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rgbClr val="FFC000"/>
                </a:solidFill>
              </a:rPr>
              <a:t>Ozónová diera</a:t>
            </a:r>
          </a:p>
        </p:txBody>
      </p:sp>
      <p:pic>
        <p:nvPicPr>
          <p:cNvPr id="4" name="Zástupný symbol obsahu 3" descr="o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8432537" cy="4604433"/>
          </a:xfrm>
        </p:spPr>
      </p:pic>
      <p:pic>
        <p:nvPicPr>
          <p:cNvPr id="5" name="Obrázok 4" descr="oz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196752"/>
            <a:ext cx="7448209" cy="548408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259632" y="6237312"/>
            <a:ext cx="57358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http://www.youtube.com/watch?v=QSivThZRGDs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5482952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POLÁRNA ŽIARA</a:t>
            </a:r>
          </a:p>
        </p:txBody>
      </p:sp>
      <p:pic>
        <p:nvPicPr>
          <p:cNvPr id="4" name="Zástupný symbol obsahu 3" descr="p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8433369" cy="4680520"/>
          </a:xfrm>
        </p:spPr>
      </p:pic>
      <p:pic>
        <p:nvPicPr>
          <p:cNvPr id="5" name="Obrázok 4" descr="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02970"/>
            <a:ext cx="9144000" cy="5955030"/>
          </a:xfrm>
          <a:prstGeom prst="rect">
            <a:avLst/>
          </a:prstGeom>
        </p:spPr>
      </p:pic>
      <p:pic>
        <p:nvPicPr>
          <p:cNvPr id="6" name="Obrázok 5" descr="Aurora_australis_200509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867644"/>
            <a:ext cx="5544616" cy="5544616"/>
          </a:xfrm>
          <a:prstGeom prst="rect">
            <a:avLst/>
          </a:prstGeom>
        </p:spPr>
      </p:pic>
      <p:pic>
        <p:nvPicPr>
          <p:cNvPr id="7" name="Obrázok 6" descr="800px-Amundsen-Scott_marsstation_ray_h_edi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975" y="886307"/>
            <a:ext cx="8463847" cy="5639037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547664" y="6165304"/>
            <a:ext cx="64075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/>
              <a:t>http://www.youtube.com/watch?v=8NrhuBhgmjU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Meteorológia a klimatológia</a:t>
            </a:r>
          </a:p>
        </p:txBody>
      </p:sp>
      <p:sp>
        <p:nvSpPr>
          <p:cNvPr id="4" name="Slnko 3"/>
          <p:cNvSpPr/>
          <p:nvPr/>
        </p:nvSpPr>
        <p:spPr>
          <a:xfrm>
            <a:off x="323528" y="1844824"/>
            <a:ext cx="3888432" cy="3456384"/>
          </a:xfrm>
          <a:prstGeom prst="su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lak 4"/>
          <p:cNvSpPr/>
          <p:nvPr/>
        </p:nvSpPr>
        <p:spPr>
          <a:xfrm>
            <a:off x="4283968" y="2132856"/>
            <a:ext cx="4536504" cy="2664296"/>
          </a:xfrm>
          <a:prstGeom prst="cloud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Slza 5"/>
          <p:cNvSpPr/>
          <p:nvPr/>
        </p:nvSpPr>
        <p:spPr>
          <a:xfrm rot="19287786">
            <a:off x="5098933" y="4891354"/>
            <a:ext cx="386587" cy="902058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Slza 6"/>
          <p:cNvSpPr/>
          <p:nvPr/>
        </p:nvSpPr>
        <p:spPr>
          <a:xfrm rot="19287786">
            <a:off x="8267285" y="4531315"/>
            <a:ext cx="386587" cy="902058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Slza 7"/>
          <p:cNvSpPr/>
          <p:nvPr/>
        </p:nvSpPr>
        <p:spPr>
          <a:xfrm rot="18291074">
            <a:off x="6351486" y="5260457"/>
            <a:ext cx="209058" cy="527620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Slza 8"/>
          <p:cNvSpPr/>
          <p:nvPr/>
        </p:nvSpPr>
        <p:spPr>
          <a:xfrm rot="19287786">
            <a:off x="7486239" y="5366378"/>
            <a:ext cx="234554" cy="733756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Slza 9"/>
          <p:cNvSpPr/>
          <p:nvPr/>
        </p:nvSpPr>
        <p:spPr>
          <a:xfrm rot="19287786">
            <a:off x="6917634" y="5896138"/>
            <a:ext cx="213952" cy="438784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327</TotalTime>
  <Words>89</Words>
  <Application>Microsoft Office PowerPoint</Application>
  <PresentationFormat>Prezentácia na obrazovke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Century Gothic</vt:lpstr>
      <vt:lpstr>Times New Roman</vt:lpstr>
      <vt:lpstr>Verdana</vt:lpstr>
      <vt:lpstr>Wingdings 2</vt:lpstr>
      <vt:lpstr>Nadšenie</vt:lpstr>
      <vt:lpstr>ATMOSFÉRA</vt:lpstr>
      <vt:lpstr>PODNEBIE A POČASIE</vt:lpstr>
      <vt:lpstr>Podnebné činitele:</vt:lpstr>
      <vt:lpstr>POLÁRNY FRONT</vt:lpstr>
      <vt:lpstr>CYKLÓNA, ANTICYKLÓNA</vt:lpstr>
      <vt:lpstr>Prezentácia programu PowerPoint</vt:lpstr>
      <vt:lpstr>Ozónová diera</vt:lpstr>
      <vt:lpstr>POLÁRNA ŽIARA</vt:lpstr>
      <vt:lpstr>Meteorológia a klimatológia</vt:lpstr>
      <vt:lpstr>PREDPOVEĎ POČASIA</vt:lpstr>
      <vt:lpstr>Predpoveď podľa času: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sokolskaivana24@gmail.com</cp:lastModifiedBy>
  <cp:revision>108</cp:revision>
  <dcterms:created xsi:type="dcterms:W3CDTF">2013-10-23T15:00:49Z</dcterms:created>
  <dcterms:modified xsi:type="dcterms:W3CDTF">2021-10-24T08:14:00Z</dcterms:modified>
</cp:coreProperties>
</file>