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4675E8-1FC6-44B4-B349-FB0BE82F647D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57158" y="2428868"/>
            <a:ext cx="8458200" cy="1222375"/>
          </a:xfrm>
        </p:spPr>
        <p:txBody>
          <a:bodyPr>
            <a:normAutofit/>
          </a:bodyPr>
          <a:lstStyle/>
          <a:p>
            <a:r>
              <a:rPr lang="sk-SK" sz="4000" dirty="0" smtClean="0"/>
              <a:t>Studená vojna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Západný blok</a:t>
            </a:r>
            <a:endParaRPr lang="sk-SK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285860"/>
            <a:ext cx="3052067" cy="384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Hospodársky rast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výnosný obchod s Európou - vysoká životná úroveň</a:t>
            </a:r>
          </a:p>
          <a:p>
            <a:r>
              <a:rPr lang="sk-SK" dirty="0" smtClean="0"/>
              <a:t>Pokračovanie modernizačných zmien</a:t>
            </a:r>
          </a:p>
          <a:p>
            <a:r>
              <a:rPr lang="sk-SK" dirty="0" smtClean="0"/>
              <a:t>Vedecký, technický pokrok</a:t>
            </a:r>
          </a:p>
          <a:p>
            <a:r>
              <a:rPr lang="sk-SK" dirty="0"/>
              <a:t>R</a:t>
            </a:r>
            <a:r>
              <a:rPr lang="sk-SK" dirty="0" smtClean="0"/>
              <a:t>ozvoj priemyslu, špička technologického  pokroku » vznik priemyselných centier v Kalifornii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Konflikt v Kórei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25.06.1950 - 27.07.1953</a:t>
            </a:r>
          </a:p>
          <a:p>
            <a:r>
              <a:rPr lang="sk-SK" dirty="0" smtClean="0"/>
              <a:t>Agresia komunistickej KĽDR voči Kórejskej republike</a:t>
            </a:r>
          </a:p>
          <a:p>
            <a:r>
              <a:rPr lang="sk-SK" dirty="0" smtClean="0"/>
              <a:t>Čína – podporuje KĽDR</a:t>
            </a:r>
          </a:p>
          <a:p>
            <a:r>
              <a:rPr lang="sk-SK" dirty="0" smtClean="0"/>
              <a:t>OSN  – zorganizovala vojenskú pomoc Kórejskej republike</a:t>
            </a:r>
          </a:p>
          <a:p>
            <a:r>
              <a:rPr lang="sk-SK" dirty="0" smtClean="0"/>
              <a:t>Rozdelená podľa 38. rovnobežky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Karibská kríza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1785926"/>
            <a:ext cx="3686172" cy="4543444"/>
          </a:xfrm>
        </p:spPr>
        <p:txBody>
          <a:bodyPr/>
          <a:lstStyle/>
          <a:p>
            <a:r>
              <a:rPr lang="sk-SK" dirty="0" smtClean="0"/>
              <a:t>USA stráca vplyv nad Kubou </a:t>
            </a:r>
          </a:p>
          <a:p>
            <a:r>
              <a:rPr lang="sk-SK" dirty="0" err="1" smtClean="0"/>
              <a:t>Fidel</a:t>
            </a:r>
            <a:r>
              <a:rPr lang="sk-SK" dirty="0" smtClean="0"/>
              <a:t> </a:t>
            </a:r>
            <a:r>
              <a:rPr lang="sk-SK" dirty="0" err="1" smtClean="0"/>
              <a:t>Castro</a:t>
            </a:r>
            <a:r>
              <a:rPr lang="sk-SK" dirty="0" smtClean="0"/>
              <a:t> – vodca nového komunistického režimu</a:t>
            </a:r>
          </a:p>
          <a:p>
            <a:r>
              <a:rPr lang="sk-SK" dirty="0" smtClean="0"/>
              <a:t>Podpora zo strany ZSSR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214422"/>
            <a:ext cx="2714644" cy="450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Vojna vo Vietname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1964- 1975</a:t>
            </a:r>
          </a:p>
          <a:p>
            <a:r>
              <a:rPr lang="sk-SK" dirty="0" smtClean="0"/>
              <a:t>Severný </a:t>
            </a:r>
            <a:r>
              <a:rPr lang="sk-SK" dirty="0"/>
              <a:t>V</a:t>
            </a:r>
            <a:r>
              <a:rPr lang="sk-SK" dirty="0" smtClean="0"/>
              <a:t>ietnam </a:t>
            </a:r>
            <a:r>
              <a:rPr lang="sk-SK" dirty="0" smtClean="0"/>
              <a:t>– komunistický</a:t>
            </a:r>
          </a:p>
          <a:p>
            <a:r>
              <a:rPr lang="sk-SK" dirty="0" smtClean="0"/>
              <a:t>Južný Vietnam – súčasť západného bloku</a:t>
            </a:r>
          </a:p>
          <a:p>
            <a:r>
              <a:rPr lang="sk-SK" dirty="0" smtClean="0"/>
              <a:t>Zlyhanie USA</a:t>
            </a:r>
          </a:p>
          <a:p>
            <a:r>
              <a:rPr lang="sk-SK" dirty="0" smtClean="0"/>
              <a:t>Vznik Vietnamskej demokratickej republiky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</a:t>
            </a:r>
            <a:r>
              <a:rPr lang="sk-SK" dirty="0" smtClean="0"/>
              <a:t>ernošské hnutie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emancipačné hnutie Černochov (na čele Martin </a:t>
            </a:r>
            <a:r>
              <a:rPr lang="sk-SK" dirty="0" err="1" smtClean="0"/>
              <a:t>Luther</a:t>
            </a:r>
            <a:r>
              <a:rPr lang="sk-SK" dirty="0" smtClean="0"/>
              <a:t> </a:t>
            </a:r>
            <a:r>
              <a:rPr lang="sk-SK" dirty="0" err="1" smtClean="0"/>
              <a:t>King</a:t>
            </a:r>
            <a:r>
              <a:rPr lang="sk-SK" dirty="0" smtClean="0"/>
              <a:t>)</a:t>
            </a:r>
          </a:p>
          <a:p>
            <a:r>
              <a:rPr lang="sk-SK" dirty="0" smtClean="0"/>
              <a:t>zmierňovanie diskriminácie – zrušená segregácia v školách</a:t>
            </a:r>
          </a:p>
          <a:p>
            <a:r>
              <a:rPr lang="sk-SK" dirty="0" smtClean="0"/>
              <a:t>černošský rasizmus vyznávali menšinové sekty Čierni moslimovia, Čierni </a:t>
            </a:r>
            <a:r>
              <a:rPr lang="sk-SK" dirty="0" err="1" smtClean="0"/>
              <a:t>panteri</a:t>
            </a:r>
            <a:r>
              <a:rPr lang="sk-SK" dirty="0" smtClean="0"/>
              <a:t>, Čierna moc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071547"/>
            <a:ext cx="8229600" cy="3857652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70. roky – spomaľovanie hospodárskeho rastu</a:t>
            </a:r>
          </a:p>
          <a:p>
            <a:r>
              <a:rPr lang="sk-SK" dirty="0" smtClean="0"/>
              <a:t>Nárast inflácie, nezamestnanosti</a:t>
            </a:r>
          </a:p>
          <a:p>
            <a:r>
              <a:rPr lang="sk-SK" dirty="0" smtClean="0"/>
              <a:t>Znaky krízy sa podarilo zastavovať </a:t>
            </a:r>
            <a:r>
              <a:rPr lang="pt-BR" dirty="0" smtClean="0"/>
              <a:t>racionalizáci</a:t>
            </a:r>
            <a:r>
              <a:rPr lang="sk-SK" dirty="0" err="1" smtClean="0"/>
              <a:t>ou</a:t>
            </a:r>
            <a:r>
              <a:rPr lang="pt-BR" dirty="0" smtClean="0"/>
              <a:t> a modernizáci</a:t>
            </a:r>
            <a:r>
              <a:rPr lang="sk-SK" dirty="0" err="1" smtClean="0"/>
              <a:t>ou</a:t>
            </a:r>
            <a:r>
              <a:rPr lang="pt-BR" dirty="0" smtClean="0"/>
              <a:t> výrobných postupov</a:t>
            </a:r>
            <a:endParaRPr lang="sk-SK" dirty="0" smtClean="0"/>
          </a:p>
          <a:p>
            <a:r>
              <a:rPr lang="sk-SK" dirty="0" smtClean="0"/>
              <a:t>Nové odvetvia priemyslu: elektronický, chemický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29256" y="5857892"/>
            <a:ext cx="3286148" cy="596873"/>
          </a:xfrm>
        </p:spPr>
        <p:txBody>
          <a:bodyPr/>
          <a:lstStyle/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Studená vojna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súperenie </a:t>
            </a:r>
            <a:r>
              <a:rPr lang="sk-SK" dirty="0"/>
              <a:t>medzi USA a ZSSR o postavenie svetovej superveľmoci v rokoch 1945-1989</a:t>
            </a:r>
          </a:p>
          <a:p>
            <a:r>
              <a:rPr lang="sk-SK" dirty="0"/>
              <a:t>Studená preto , lebo nedošlo k otvorenému vojenskému konfliktu</a:t>
            </a:r>
            <a:r>
              <a:rPr lang="sk-SK" dirty="0" smtClean="0"/>
              <a:t>.</a:t>
            </a:r>
          </a:p>
          <a:p>
            <a:r>
              <a:rPr lang="sk-SK" dirty="0"/>
              <a:t>prvé prejavy napätia </a:t>
            </a:r>
            <a:r>
              <a:rPr lang="sk-SK" dirty="0" smtClean="0"/>
              <a:t> - rozdielny </a:t>
            </a:r>
            <a:r>
              <a:rPr lang="sk-SK" dirty="0"/>
              <a:t>pohľad na budúcnosť Nemecka po vojne. </a:t>
            </a:r>
            <a:endParaRPr lang="sk-SK" dirty="0" smtClean="0"/>
          </a:p>
          <a:p>
            <a:r>
              <a:rPr lang="sk-SK" dirty="0"/>
              <a:t>svet rozdelil na 2 bloky – východný a západný</a:t>
            </a:r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Začiatok studenej vojny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12.3.1947 </a:t>
            </a:r>
            <a:r>
              <a:rPr lang="sk-SK" dirty="0" smtClean="0"/>
              <a:t> - </a:t>
            </a:r>
            <a:r>
              <a:rPr lang="sk-SK" dirty="0"/>
              <a:t>prejav amerického prezidenta </a:t>
            </a:r>
            <a:r>
              <a:rPr lang="sk-SK" dirty="0" err="1" smtClean="0"/>
              <a:t>Harryho</a:t>
            </a:r>
            <a:r>
              <a:rPr lang="sk-SK" dirty="0" smtClean="0"/>
              <a:t> </a:t>
            </a:r>
            <a:r>
              <a:rPr lang="sk-SK" dirty="0" err="1"/>
              <a:t>Trumana</a:t>
            </a:r>
            <a:r>
              <a:rPr lang="sk-SK" dirty="0"/>
              <a:t> </a:t>
            </a:r>
            <a:endParaRPr lang="sk-SK" dirty="0" smtClean="0"/>
          </a:p>
          <a:p>
            <a:r>
              <a:rPr lang="sk-SK" dirty="0"/>
              <a:t>vyhlásil, že USA sa majú stať garantom slobody a demokracie </a:t>
            </a:r>
            <a:r>
              <a:rPr lang="sk-SK" dirty="0" smtClean="0"/>
              <a:t>a </a:t>
            </a:r>
            <a:r>
              <a:rPr lang="sk-SK" dirty="0"/>
              <a:t>majú poskytovať pomoc krajinám ohrozených diktátormi, </a:t>
            </a:r>
            <a:r>
              <a:rPr lang="sk-SK" dirty="0" smtClean="0"/>
              <a:t>totalitou</a:t>
            </a:r>
          </a:p>
          <a:p>
            <a:r>
              <a:rPr lang="sk-SK" dirty="0" err="1"/>
              <a:t>Trumanova</a:t>
            </a:r>
            <a:r>
              <a:rPr lang="sk-SK" dirty="0"/>
              <a:t> </a:t>
            </a:r>
            <a:r>
              <a:rPr lang="sk-SK" dirty="0" smtClean="0"/>
              <a:t>doktrína - </a:t>
            </a:r>
            <a:r>
              <a:rPr lang="sk-SK" dirty="0"/>
              <a:t>záväzok </a:t>
            </a:r>
            <a:r>
              <a:rPr lang="sk-SK" dirty="0" smtClean="0"/>
              <a:t>brániť </a:t>
            </a:r>
            <a:r>
              <a:rPr lang="sk-SK" dirty="0"/>
              <a:t>demokraciou vždy a všade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Marshallov</a:t>
            </a:r>
            <a:r>
              <a:rPr lang="sk-SK" dirty="0"/>
              <a:t> plán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428736"/>
            <a:ext cx="8572560" cy="4525963"/>
          </a:xfrm>
        </p:spPr>
        <p:txBody>
          <a:bodyPr/>
          <a:lstStyle/>
          <a:p>
            <a:r>
              <a:rPr lang="sk-SK" dirty="0"/>
              <a:t>3.4. 1948 </a:t>
            </a:r>
          </a:p>
          <a:p>
            <a:r>
              <a:rPr lang="sk-SK" dirty="0"/>
              <a:t>= PLÁN EURÓPSKEJ OBNOVY </a:t>
            </a:r>
            <a:endParaRPr lang="sk-SK" dirty="0" smtClean="0"/>
          </a:p>
          <a:p>
            <a:r>
              <a:rPr lang="sk-SK" u="sng" dirty="0" smtClean="0"/>
              <a:t>Cieľ</a:t>
            </a:r>
            <a:r>
              <a:rPr lang="sk-SK" dirty="0" smtClean="0"/>
              <a:t> : </a:t>
            </a:r>
            <a:r>
              <a:rPr lang="sk-SK" dirty="0"/>
              <a:t>postaviť európsku ekonomiku znova na </a:t>
            </a:r>
            <a:r>
              <a:rPr lang="sk-SK" dirty="0" smtClean="0"/>
              <a:t>nohy</a:t>
            </a:r>
          </a:p>
          <a:p>
            <a:r>
              <a:rPr lang="sk-SK" dirty="0"/>
              <a:t>poskytnutá </a:t>
            </a:r>
            <a:r>
              <a:rPr lang="sk-SK" dirty="0" smtClean="0"/>
              <a:t>všetkým </a:t>
            </a:r>
            <a:r>
              <a:rPr lang="sk-SK" dirty="0"/>
              <a:t>európskym </a:t>
            </a:r>
            <a:r>
              <a:rPr lang="sk-SK" dirty="0" smtClean="0"/>
              <a:t>štátom</a:t>
            </a:r>
          </a:p>
          <a:p>
            <a:r>
              <a:rPr lang="sk-SK" dirty="0" smtClean="0"/>
              <a:t>Východný blok pomoc odmietol</a:t>
            </a:r>
          </a:p>
          <a:p>
            <a:r>
              <a:rPr lang="sk-SK" dirty="0"/>
              <a:t>schválený na parížskej mierovej konferencii.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Železná opona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357298"/>
            <a:ext cx="4500594" cy="5072098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termín používaný </a:t>
            </a:r>
            <a:r>
              <a:rPr lang="sk-SK" dirty="0" smtClean="0"/>
              <a:t>na </a:t>
            </a:r>
            <a:r>
              <a:rPr lang="sk-SK" dirty="0"/>
              <a:t>Západe počas </a:t>
            </a:r>
            <a:r>
              <a:rPr lang="sk-SK" dirty="0" smtClean="0"/>
              <a:t>Studenej vojny</a:t>
            </a:r>
          </a:p>
          <a:p>
            <a:r>
              <a:rPr lang="sk-SK" dirty="0" smtClean="0"/>
              <a:t>imaginárna hranica, </a:t>
            </a:r>
            <a:r>
              <a:rPr lang="sk-SK" dirty="0"/>
              <a:t>ktorá rozdelila Európu a celý svet na dva </a:t>
            </a:r>
            <a:r>
              <a:rPr lang="sk-SK" dirty="0" smtClean="0"/>
              <a:t>póly</a:t>
            </a:r>
          </a:p>
          <a:p>
            <a:r>
              <a:rPr lang="sk-SK" dirty="0"/>
              <a:t>prvý krát oficiálne použil </a:t>
            </a:r>
            <a:r>
              <a:rPr lang="sk-SK" dirty="0" err="1"/>
              <a:t>Winston</a:t>
            </a:r>
            <a:r>
              <a:rPr lang="sk-SK" dirty="0"/>
              <a:t> </a:t>
            </a:r>
            <a:r>
              <a:rPr lang="sk-SK" dirty="0" err="1"/>
              <a:t>Spencer</a:t>
            </a:r>
            <a:r>
              <a:rPr lang="sk-SK" dirty="0"/>
              <a:t> </a:t>
            </a:r>
            <a:r>
              <a:rPr lang="sk-SK" dirty="0" err="1"/>
              <a:t>Churchil</a:t>
            </a:r>
            <a:r>
              <a:rPr lang="sk-SK" dirty="0"/>
              <a:t> na svojom prejave vo </a:t>
            </a:r>
            <a:r>
              <a:rPr lang="sk-SK" dirty="0" err="1"/>
              <a:t>Fultone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2071678"/>
            <a:ext cx="3605226" cy="329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Život v západnom bloku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21497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presadzovanie kresťanskej demokracie =&gt;</a:t>
            </a:r>
          </a:p>
          <a:p>
            <a:r>
              <a:rPr lang="sk-SK" dirty="0" smtClean="0"/>
              <a:t>Cieľ: </a:t>
            </a:r>
            <a:r>
              <a:rPr lang="sk-SK" dirty="0"/>
              <a:t>posilniť vplyv kresťanstva v politickom živote, podpora demokracie a presadzovanie </a:t>
            </a:r>
            <a:r>
              <a:rPr lang="sk-SK" dirty="0" smtClean="0"/>
              <a:t>morálky</a:t>
            </a:r>
          </a:p>
          <a:p>
            <a:r>
              <a:rPr lang="sk-SK" dirty="0"/>
              <a:t>závažné sociálne opatrenia – sociálne poistenie, zdravotnú starostlivosť, ochrana zamestnancov, podpora študentov, rozšírenie volebného </a:t>
            </a:r>
            <a:r>
              <a:rPr lang="sk-SK" dirty="0" smtClean="0"/>
              <a:t>práva</a:t>
            </a:r>
          </a:p>
          <a:p>
            <a:r>
              <a:rPr lang="sk-SK" dirty="0"/>
              <a:t>V ekonomike </a:t>
            </a:r>
            <a:r>
              <a:rPr lang="sk-SK" dirty="0" smtClean="0"/>
              <a:t>- zmeny </a:t>
            </a:r>
            <a:r>
              <a:rPr lang="sk-SK" dirty="0"/>
              <a:t>pri zoštátňovaní bánk, dopravy, priemyslu a v súkromnej ekonomike vznik silného štátneho sektora.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50.roky 20. st. – ľavicu vystriedali konzervatívne programy (štát sociálneho blahobytu)</a:t>
            </a:r>
          </a:p>
          <a:p>
            <a:r>
              <a:rPr lang="sk-SK" dirty="0" err="1" smtClean="0"/>
              <a:t>Marshallov</a:t>
            </a:r>
            <a:r>
              <a:rPr lang="sk-SK" dirty="0" smtClean="0"/>
              <a:t> plán » zlepšenie životných podmienok</a:t>
            </a:r>
          </a:p>
          <a:p>
            <a:r>
              <a:rPr lang="sk-SK" dirty="0" smtClean="0"/>
              <a:t>Hospodársky rozmach - rastúca ekonomika, životná úroveň, využívanie vedy a techniky odstraňovanie obchodných bariér, začlenenie sa do NATO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Zmeny v sociálnej štruktúre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postupný zánik roľníctva, rast počtu robotníkov, vysokokvalifikovaných pracovníkov a ľudí zamestnaných v oblasti služieb</a:t>
            </a:r>
          </a:p>
          <a:p>
            <a:r>
              <a:rPr lang="sk-SK" dirty="0" smtClean="0"/>
              <a:t>stieranie majetkových rozdielov medzi sociálnymi skupinami</a:t>
            </a:r>
          </a:p>
          <a:p>
            <a:r>
              <a:rPr lang="sk-SK" dirty="0" smtClean="0"/>
              <a:t>štát garantoval sociálne práva: minimálna mzda, výživa, bývanie, zdravotná starostlivosť, vzdelanie...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integrácia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03449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Vytváranie spoločného trhu</a:t>
            </a:r>
          </a:p>
          <a:p>
            <a:r>
              <a:rPr lang="sk-SK" dirty="0" smtClean="0"/>
              <a:t>snaha o zjednotenie Európy, ale predstavy o fungovaní boli rozdielne</a:t>
            </a:r>
          </a:p>
          <a:p>
            <a:r>
              <a:rPr lang="de-DE" dirty="0" err="1" smtClean="0"/>
              <a:t>stúpenci</a:t>
            </a:r>
            <a:r>
              <a:rPr lang="de-DE" dirty="0" smtClean="0"/>
              <a:t> </a:t>
            </a:r>
            <a:r>
              <a:rPr lang="de-DE" dirty="0" err="1" smtClean="0"/>
              <a:t>integrácie</a:t>
            </a:r>
            <a:r>
              <a:rPr lang="de-DE" dirty="0" smtClean="0"/>
              <a:t>: Schumann, Adenauer, Monnet, De </a:t>
            </a:r>
            <a:r>
              <a:rPr lang="de-DE" dirty="0" err="1" smtClean="0"/>
              <a:t>Gasperi</a:t>
            </a:r>
            <a:endParaRPr lang="sk-SK" dirty="0"/>
          </a:p>
          <a:p>
            <a:r>
              <a:rPr lang="sk-SK" dirty="0" smtClean="0"/>
              <a:t>striedanie konzervatívnych a ľavicových vlád</a:t>
            </a:r>
          </a:p>
          <a:p>
            <a:r>
              <a:rPr lang="sk-SK" dirty="0" smtClean="0"/>
              <a:t>socialistické strany: prívrženci hospodárskeho a sociálneho plánovania, stierania sociálnych rozdielov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274</TotalTime>
  <Words>470</Words>
  <Application>Microsoft Office PowerPoint</Application>
  <PresentationFormat>Prezentácia na obrazovke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Cestovanie</vt:lpstr>
      <vt:lpstr>Studená vojna</vt:lpstr>
      <vt:lpstr>Studená vojna</vt:lpstr>
      <vt:lpstr>Začiatok studenej vojny</vt:lpstr>
      <vt:lpstr>Marshallov plán </vt:lpstr>
      <vt:lpstr>Železná opona </vt:lpstr>
      <vt:lpstr>Život v západnom bloku</vt:lpstr>
      <vt:lpstr>Prezentácia programu PowerPoint</vt:lpstr>
      <vt:lpstr>Zmeny v sociálnej štruktúre</vt:lpstr>
      <vt:lpstr>Európska integrácia</vt:lpstr>
      <vt:lpstr>Hospodársky rast</vt:lpstr>
      <vt:lpstr>Konflikt v Kórei</vt:lpstr>
      <vt:lpstr>Karibská kríza</vt:lpstr>
      <vt:lpstr>Vojna vo Vietname</vt:lpstr>
      <vt:lpstr>Černošské hnutie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Studená vojna</dc:title>
  <dc:creator>Marian</dc:creator>
  <cp:lastModifiedBy>Raduz</cp:lastModifiedBy>
  <cp:revision>29</cp:revision>
  <dcterms:created xsi:type="dcterms:W3CDTF">2011-04-06T08:24:54Z</dcterms:created>
  <dcterms:modified xsi:type="dcterms:W3CDTF">2021-03-17T12:26:23Z</dcterms:modified>
</cp:coreProperties>
</file>