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96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88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93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343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62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459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226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158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3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03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38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4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74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522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56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52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7EAE-24D3-4501-B218-24E8B1269CD4}" type="datetimeFigureOut">
              <a:rPr lang="sk-SK" smtClean="0"/>
              <a:t>11.03.2020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86DD4-6D31-41BE-BF8B-C3C6C4B30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5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DAEEBF-AC04-4528-898D-07A009D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202701" cy="768626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B04271C8-1A23-4E52-B5A0-B131078B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10308718" cy="5190483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autorka – zaradenie, národný a literárny kontext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dejová línia – miesto, čas deja 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postavy – Peter, Magdaléna,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Zápotočný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sociálny konflikt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etický konflikt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forma – literárny druh, literárny žáner, rozprávač, kompozícia, 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rozprávkový motív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lyrizácia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motív troch gaštanových koní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téma, idea, aktualizácia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 citáty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95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30A53D-F04E-47CF-8148-902B09EF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08BC20-1B7A-4499-82B4-813697CD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10454492" cy="5155095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autorka – zaradenie, národný a literárny kontext</a:t>
            </a:r>
          </a:p>
          <a:p>
            <a:pPr marL="0" indent="0">
              <a:buNone/>
            </a:pPr>
            <a:r>
              <a:rPr lang="sk-SK" dirty="0"/>
              <a:t>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Figuli – literatúra medzivojnového obdobia (1918 - 1945), predstaviteľka lyrizovanej prózy (prózy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naturizmu)</a:t>
            </a:r>
          </a:p>
          <a:p>
            <a:pPr marL="0" indent="0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b) dejová línia – miesto, čas deja 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slovenská dedina Leštiny – Orava 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minulosť (čas bližšie neurčený)  a nie je podstatný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Peter, nemajetný mládenec ľúbil Magdalénu, no Magdalénina matka chcela, aby sa jej dcéra vydala za bohatého sedliaka Jána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Zápotočného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Magdaléna Petrovi sľúbila, že ak si postaví dom a príde na troch gaštanových koňoch, tak sa zaňho vydá. Kým sa Peter snaží plniť dohodu, Magdaléna sa z prinútenia vydala za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Zápotočného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Neskôr Magdaléna ochorela, pretože ju kopol kôň. Chodil ju navštevovať aj Peter a Jána to hnevalo. Raz sa strašne nahneval a išiel si vybiť zlosť. Prvý mu do oka padol kôň, začal ho týrať. Chcel mu žeravým kutáčom vypáliť oko.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Kôň sa splašil a udupal Jána k smrti. Na tretí deň Jána pochovali. Peter sa Magdalény opýtal, či chce ešte s ním odísť. Magdaléna nariekala, že ona je žena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Zápotočného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vraj čakajú dieťa. Peter jej povedal, že mu to nevadí pristala. Matka jej však prikázala, aby zostala na pozemku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Zápotočného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Magdaléna nechcela pristať a neskôr sa s Petrom tajne zosobášili. Chvíľu ešte pobudli v Leštinách, dva gaštanové kone dali Jožkovi Gregušovi a potom sa vybrali domov do Turca k Petrovi.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47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915CA8-C0FD-4739-B7E0-AEC4521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58075" cy="874643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3DA66F-875D-4D0D-8A09-72CDC232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10958074" cy="4982818"/>
          </a:xfrm>
        </p:spPr>
        <p:txBody>
          <a:bodyPr>
            <a:norm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postavy – Peter, Magdaléna, </a:t>
            </a:r>
            <a:r>
              <a:rPr lang="sk-S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Zápotočný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mladý človek – sirota, je veľmi odvážny, skromný, charakterný, pracovitý a vytrvalý, čestný, úprimný, láskavý, nadovšetko verný svojim mravným zásadám, stelesňuje dobro, ale nie je ideálny, aj on má pokušenie porušiť svoje zásady, je zžitý s prírodou, nachádza v nej priateľa a útočisko – má rád prírodu a zvieratá; kupec dreva a koní,  má rád Magdalénu</a:t>
            </a:r>
          </a:p>
          <a:p>
            <a:pPr algn="just"/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Magdaléna –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jemná, nežná, citlivá, nevinná, poslušná, pracovitá, túži po skutočnej a úprimnej láske, po šťastí, vnútorne čisté, smelé, nepoškvrnené dievča, verné svojej láske, milé a pracovité; má rada Petra</a:t>
            </a:r>
          </a:p>
          <a:p>
            <a:pPr algn="just"/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Jano </a:t>
            </a:r>
            <a:r>
              <a:rPr lang="sk-S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Zápotočný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Petrov pravý opak, je síce bohatý, ale zato surový k zvieratám aj ľuďom, bezcitný, sebecký, neverný, nemravný, je beštia – krutý a pomstychtivý, pijan,  príležitostný pašerák koní; opovrhoval Magdalénou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008599-8641-4E16-A911-4CF3D95B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96683" cy="1320800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CDD628-BB10-4646-8D84-76EF2307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5217"/>
            <a:ext cx="10837333" cy="5340626"/>
          </a:xfrm>
        </p:spPr>
        <p:txBody>
          <a:bodyPr>
            <a:norm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sociálny konflikt (rôznorodé sociálne postavenie postáv)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 – sirota, je odkázaný sám na seba, pretĺka sa životom, pracuje ako predajca dreva, málo sa o ňom vie, volajú ho tulák, popolvár</a:t>
            </a:r>
          </a:p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Zápotočný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najbohatší  gazda z dediny, bohatol pašovaním koní (!), surovec, násilník 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etický konflikt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(kladná postava)  –  je veľmi odvážny, skromný, charakterný, pracovitý a vytrvalý, čestný, úprimný, láskavý, nadovšetko verný svojim mravným zásadám, stelesňuje dobro, ale nie je ideálny, aj on má pokušenie porušiť svoje zásady, je zžitý s prírodou, nachádza v nej priateľa a útočisko – má rád prírodu a zvieratá, má rád Magdalénu, úprimne ľúbi, </a:t>
            </a:r>
          </a:p>
          <a:p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Zápotočný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(záporná  postava) – Petrov pravý opak, surový k zvieratám, aj ľuďom, bezcitný, sebecký, neverný, nemravný, je beštia – krutý a pomstychtivý, pijan, opovrhoval Magdalénou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Magdaléna – jemná, nežná, citlivá, nevinná, poslušná, pracovitá, túži po skutočnej a úprimnej láske, po šťastí, verné svojej láske, má rada Petra, podriaďuje sa však okolnostiam, keď ju donútili vydať sa za Jana, v manželstve trpí, ale je pasívna (!)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7D3B12-3A57-4E51-99E5-391C570A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3031" cy="1320800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0D5613-BB23-43B5-B93F-30324EBF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11090596" cy="5261113"/>
          </a:xfrm>
        </p:spPr>
        <p:txBody>
          <a:bodyPr>
            <a:norm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forma – literárny druh, literárny žáner, rozprávač, kompozícia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</a:t>
            </a:r>
            <a:r>
              <a:rPr lang="sk-SK" dirty="0"/>
              <a:t> 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druh: epika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žáner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psychologická (skôr vnútorný svet postáv, dej oslabený) novela,  označovaná aj ako rozprávka pre dospelých 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Rozprávač: Peter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rozprávkový motív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– tulák, popolvár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Kôň Petra – tátoš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,,3“ – magické číslo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 dobra a zla (kladné a záporné postavy)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Hlavný hrdina musí zvládnuť reťaz skúšok</a:t>
            </a:r>
          </a:p>
        </p:txBody>
      </p:sp>
    </p:spTree>
    <p:extLst>
      <p:ext uri="{BB962C8B-B14F-4D97-AF65-F5344CB8AC3E}">
        <p14:creationId xmlns:p14="http://schemas.microsoft.com/office/powerpoint/2010/main" val="30543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B1DB6-6E29-4A2F-8093-E3C5BD40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12301" cy="1320800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5857A-4D08-46E5-9C03-195CDA26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92" y="1577010"/>
            <a:ext cx="10812301" cy="5115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sk-S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lyrizácia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 </a:t>
            </a:r>
            <a:r>
              <a:rPr lang="sk-SK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dielo  nesie stopy lyrizovanej prózy (nádherné lyrické opisy prostredia a charakterov),  avantgárd a experimentovania. Vyskytujú sa tu básnické figúry, metafory,- </a:t>
            </a:r>
          </a:p>
          <a:p>
            <a:pPr algn="just">
              <a:lnSpc>
                <a:spcPct val="150000"/>
              </a:lnSpc>
            </a:pP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biblické motívy a odkazy na Sv. písmo</a:t>
            </a:r>
            <a:endParaRPr lang="sk-SK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motív troch gaštanových koní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Motív je aj v názve diela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Kone rámcujú začiatok a koniec príbehu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sa človek správa k zvieratám, taká je hodnota človeka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SMRŤ - ŽIVOT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(kone/príroda sa pomstili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Zápotočnému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zabil ho vlastný kôň) (začiatok nového života Petra a Magdalény)</a:t>
            </a:r>
          </a:p>
          <a:p>
            <a:pPr marL="0" indent="0" algn="ctr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LÁSKA 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(láska ako vášeň, ktorá vedie človeka k zločinu) (úprimná láska, ktorá sa realizuje v medziach etiky)</a:t>
            </a: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056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7C56BF-5A44-4AB1-8467-D00E5C06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21970" cy="848139"/>
          </a:xfrm>
        </p:spPr>
        <p:txBody>
          <a:bodyPr/>
          <a:lstStyle/>
          <a:p>
            <a:pPr algn="ctr"/>
            <a:r>
              <a:rPr lang="sk-SK" dirty="0"/>
              <a:t>Margita Figuli – Tri gaštanové kone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7A5176-755B-4F2E-9D3E-9F37211A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10587014" cy="4689640"/>
          </a:xfrm>
        </p:spPr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téma, idea, aktualizácia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Téma: príbeh lásky 2 mladých ľudí, ktorí musia prekonať nejednu prekážku, aby našli svoje vysnívané šťastie</a:t>
            </a:r>
          </a:p>
          <a:p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 iba húževnatosťou, vytrvalosťou a čestnosťou môžeme dosiahnuť svoj vytúžený cieľ, svoje šťastie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Aktualizácia: Človek je vždy súčasťou širšieho sveta, spoločnosti, mal by žiť v harmónii s ostatnými, mal by žiť mravne, konať dobro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 citáty            ????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070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1033</Words>
  <Application>Microsoft Office PowerPoint</Application>
  <PresentationFormat>Širokouhlá</PresentationFormat>
  <Paragraphs>64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Fazeta</vt:lpstr>
      <vt:lpstr>Margita Figuli – Tri gaštanové kone</vt:lpstr>
      <vt:lpstr>Margita Figuli – Tri gaštanové kone</vt:lpstr>
      <vt:lpstr>Margita Figuli – Tri gaštanové kone</vt:lpstr>
      <vt:lpstr>Margita Figuli – Tri gaštanové kone</vt:lpstr>
      <vt:lpstr>Margita Figuli – Tri gaštanové kone</vt:lpstr>
      <vt:lpstr>Margita Figuli – Tri gaštanové kone</vt:lpstr>
      <vt:lpstr>Margita Figuli – Tri gaštanové kone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Margita Figuli – Tri gaštanové kone</dc:title>
  <dc:creator>Patrícia Kurtová</dc:creator>
  <cp:lastModifiedBy>Patrícia Kurtová</cp:lastModifiedBy>
  <cp:revision>18</cp:revision>
  <dcterms:created xsi:type="dcterms:W3CDTF">2020-02-24T18:27:20Z</dcterms:created>
  <dcterms:modified xsi:type="dcterms:W3CDTF">2020-03-11T18:30:04Z</dcterms:modified>
</cp:coreProperties>
</file>