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3.12.2017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 – humánna </a:t>
            </a:r>
            <a:r>
              <a:rPr lang="sk-SK" dirty="0" err="1" smtClean="0"/>
              <a:t>geo</a:t>
            </a:r>
            <a:r>
              <a:rPr lang="sk-SK" dirty="0" smtClean="0"/>
              <a:t> + </a:t>
            </a:r>
            <a:r>
              <a:rPr lang="sk-SK" dirty="0" err="1" smtClean="0"/>
              <a:t>geoekológia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byvatel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1348"/>
            <a:ext cx="8134350" cy="4576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sk-SK" dirty="0" smtClean="0"/>
              <a:t>- Ktoré činitele pôsobia pri lokalizácii poľnohospodárskej výroby v nasledujúcich oblastiach. Uveďte príklady plodín , ktoré sú tam dominantné :</a:t>
            </a:r>
          </a:p>
          <a:p>
            <a:r>
              <a:rPr lang="sk-SK" dirty="0" smtClean="0"/>
              <a:t>A/ Východná Čína </a:t>
            </a:r>
          </a:p>
          <a:p>
            <a:r>
              <a:rPr lang="sk-SK" dirty="0" smtClean="0"/>
              <a:t>B/ Pobrežie Guinejského zálivu</a:t>
            </a:r>
          </a:p>
          <a:p>
            <a:r>
              <a:rPr lang="sk-SK" dirty="0" smtClean="0"/>
              <a:t>C/ Karibská oblasť</a:t>
            </a:r>
          </a:p>
          <a:p>
            <a:r>
              <a:rPr lang="sk-SK" dirty="0" smtClean="0"/>
              <a:t>D/ Stredomorská oblasť</a:t>
            </a:r>
          </a:p>
          <a:p>
            <a:r>
              <a:rPr lang="sk-SK" dirty="0" smtClean="0"/>
              <a:t>E/ Americké prérie</a:t>
            </a:r>
          </a:p>
          <a:p>
            <a:r>
              <a:rPr lang="sk-SK" smtClean="0"/>
              <a:t> </a:t>
            </a:r>
          </a:p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Uveďte významné oblasti ťažby ropy ,uhlia , železnej rudy, bauxitu na Zemi a lokalizujte ich na mape.</a:t>
            </a:r>
          </a:p>
          <a:p>
            <a:r>
              <a:rPr lang="sk-SK" dirty="0" smtClean="0"/>
              <a:t>- Uveďte konkrétne príklady ťažby nerastných surovín  z pevniny a morského dna</a:t>
            </a:r>
          </a:p>
          <a:p>
            <a:r>
              <a:rPr lang="sk-SK" dirty="0" smtClean="0"/>
              <a:t>- Zhodnoťte, ako ťažba nerastných surovín ohrozuje životné prostredie  v jednotlivých častiach sveta.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Krajinná sféra Zeme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447800"/>
            <a:ext cx="8229600" cy="96566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Krajinný potenciál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667000"/>
            <a:ext cx="8229600" cy="96566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Variabilita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886200"/>
            <a:ext cx="8229600" cy="965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Diverzita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81000" y="5105400"/>
            <a:ext cx="8229600" cy="965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Prírodné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zdroje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229600" cy="1295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lvl="0" algn="ctr">
              <a:spcBef>
                <a:spcPct val="0"/>
              </a:spcBef>
            </a:pPr>
            <a:r>
              <a:rPr lang="sk-SK" sz="4800" dirty="0" smtClean="0"/>
              <a:t>typy krajín podľa stupňa premeny od nezmenenej po umelú krajinu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133600"/>
            <a:ext cx="82296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/>
              <a:t>Vysvetlite, čo rozumieme pod pojmom cestovný ruch v súčasnosti. Opíšte jeho základné formy.</a:t>
            </a:r>
            <a:endParaRPr lang="sk-SK" sz="4000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3581400"/>
            <a:ext cx="8229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lvl="0" algn="ctr">
              <a:spcBef>
                <a:spcPct val="0"/>
              </a:spcBef>
            </a:pPr>
            <a:r>
              <a:rPr lang="sk-SK" sz="4000" dirty="0" smtClean="0"/>
              <a:t>Ukážte na mape najvýznamnejšie oblasti cestovného ruchu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3400" y="5029200"/>
            <a:ext cx="80772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Vysvetlite lokalizačné, selektívne a realizačné predpoklady cestovného ruchu.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524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>
                <a:solidFill>
                  <a:schemeClr val="bg1"/>
                </a:solidFill>
              </a:rPr>
              <a:t>Zhodnoťte predpoklady pre rozvoj cestovného ruchu v </a:t>
            </a:r>
            <a:r>
              <a:rPr lang="sk-SK" dirty="0" smtClean="0">
                <a:solidFill>
                  <a:schemeClr val="bg1"/>
                </a:solidFill>
              </a:rPr>
              <a:t>miestnej </a:t>
            </a:r>
            <a:r>
              <a:rPr lang="sk-SK" dirty="0" err="1" smtClean="0">
                <a:solidFill>
                  <a:schemeClr val="bg1"/>
                </a:solidFill>
              </a:rPr>
              <a:t>obl</a:t>
            </a:r>
            <a:r>
              <a:rPr lang="sk-SK" dirty="0" smtClean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2133600"/>
            <a:ext cx="8686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Ins="91440" anchor="b">
            <a:normAutofit fontScale="6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lvl="0">
              <a:spcBef>
                <a:spcPct val="0"/>
              </a:spcBef>
            </a:pPr>
            <a:r>
              <a:rPr lang="sk-SK" sz="4400" dirty="0" smtClean="0">
                <a:solidFill>
                  <a:schemeClr val="bg1"/>
                </a:solidFill>
              </a:rPr>
              <a:t>Charakterizujte formy a druhy cestovného ruchu a na základe priloženej tabuľky určte spoločného menovateľa pre nasledujúce skupiny sídiel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457200" y="3505200"/>
          <a:ext cx="8077200" cy="2209800"/>
        </p:xfrm>
        <a:graphic>
          <a:graphicData uri="http://schemas.openxmlformats.org/drawingml/2006/table">
            <a:tbl>
              <a:tblPr/>
              <a:tblGrid>
                <a:gridCol w="3950762"/>
                <a:gridCol w="4126438"/>
              </a:tblGrid>
              <a:tr h="368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Wiesbaden</a:t>
                      </a:r>
                      <a:r>
                        <a:rPr lang="sk-SK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sk-SK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Vichy</a:t>
                      </a:r>
                      <a:r>
                        <a:rPr lang="sk-SK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Luhačovice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Zakopané, Davos, Štrbské Pleso, Chamonix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Czienstochowa, Fatima, Levoča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Cannes, Mamaia, Acapulco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Mekka, Medina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229600" cy="1295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lvl="0" algn="ctr">
              <a:spcBef>
                <a:spcPct val="0"/>
              </a:spcBef>
            </a:pPr>
            <a:r>
              <a:rPr lang="sk-SK" sz="4000" dirty="0" smtClean="0"/>
              <a:t>Opíšte úlohu dopravy, lokalizačné činitele, technickú základňu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057400"/>
            <a:ext cx="8229600" cy="96566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lvl="0" algn="ctr">
              <a:spcBef>
                <a:spcPct val="0"/>
              </a:spcBef>
            </a:pPr>
            <a:r>
              <a:rPr lang="sk-SK" sz="4800" dirty="0" smtClean="0"/>
              <a:t>Ako sa delí doprava podľa prostredia, v ktorom sa uskutočňuje?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276600"/>
            <a:ext cx="8229600" cy="965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800" dirty="0" smtClean="0"/>
              <a:t>Opíšte hlavné smery vývoja dopravy.</a:t>
            </a:r>
            <a:endParaRPr lang="sk-SK" sz="4800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228600" y="4495800"/>
            <a:ext cx="8686800" cy="15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400" dirty="0" smtClean="0">
                <a:solidFill>
                  <a:schemeClr val="bg1"/>
                </a:solidFill>
              </a:rPr>
              <a:t>Opíšte lokalizačné činitele poľnohospodárskej výroby, jej význam a členenie</a:t>
            </a:r>
            <a:endParaRPr lang="sk-SK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304800"/>
            <a:ext cx="8686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Ins="91440" anchor="b">
            <a:normAutofit fontScale="8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Vysvetlite, ako sa delí poľnohospodárska pôda, vymenujte typy poľnohospodárskych </a:t>
            </a:r>
          </a:p>
          <a:p>
            <a:r>
              <a:rPr lang="sk-SK" sz="4000" dirty="0" smtClean="0">
                <a:solidFill>
                  <a:schemeClr val="bg1"/>
                </a:solidFill>
              </a:rPr>
              <a:t>    krajín 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28600" y="2209800"/>
            <a:ext cx="8686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Štruktúra obyv. podľa pohlavia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228600" y="3581400"/>
            <a:ext cx="8686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Miešanci základných rás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228600" y="4724400"/>
            <a:ext cx="8686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Rozmiestnenie </a:t>
            </a:r>
            <a:r>
              <a:rPr lang="sk-SK" sz="4000" dirty="0" err="1" smtClean="0">
                <a:solidFill>
                  <a:schemeClr val="bg1"/>
                </a:solidFill>
              </a:rPr>
              <a:t>obyv.sveta</a:t>
            </a:r>
            <a:endParaRPr lang="sk-SK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533400"/>
            <a:ext cx="8686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/>
              <a:t>Nakreslite 3 základné typy vekových pyramíd a vysvetlite rozdiely medzi nimi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04800" y="1600200"/>
            <a:ext cx="86868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75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3600" dirty="0" smtClean="0"/>
              <a:t>Posúďte , ktoré predpoklady lokalizácie cestovného ruchu musia byť splnené pri budovaní horského a prímorského strediska cestovného ruchu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228600" y="3200400"/>
            <a:ext cx="8686800" cy="1981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5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3600" dirty="0" smtClean="0"/>
              <a:t>Určte hlavné spôsoby výroby elektrickej energie v súčasnosti.</a:t>
            </a:r>
          </a:p>
          <a:p>
            <a:r>
              <a:rPr lang="sk-SK" sz="3600" dirty="0" smtClean="0"/>
              <a:t>-  Uveďte príklady krajín s prevahou vodnej, tepelnej a jadrovej energetiky</a:t>
            </a:r>
          </a:p>
          <a:p>
            <a:r>
              <a:rPr lang="sk-SK" sz="3600" dirty="0" smtClean="0"/>
              <a:t>-  Aké sú výhody alternatívnych zdrojov energie?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533400"/>
            <a:ext cx="8686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Definujte odpad + delenie odpadu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28600" y="1828800"/>
            <a:ext cx="8686800" cy="914400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Vysvetlite pojmy natalita, mortalita, prirodzený pohyb, dojčenská úmrtnosť.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04800" y="3048000"/>
            <a:ext cx="8686800" cy="129540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Ins="91440" anchor="b">
            <a:normAutofit fontScale="6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Vysvetlite 2 základné typy mechanického pohybu obyvateľstva, uveďte príklady  </a:t>
            </a:r>
          </a:p>
          <a:p>
            <a:r>
              <a:rPr lang="sk-SK" sz="4000" dirty="0" smtClean="0">
                <a:solidFill>
                  <a:schemeClr val="bg1"/>
                </a:solidFill>
              </a:rPr>
              <a:t>    významných migrácií v minulosti a v súčasnosti.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228600" y="3886200"/>
            <a:ext cx="8686800" cy="2590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b="1" dirty="0" smtClean="0">
                <a:solidFill>
                  <a:schemeClr val="bg1"/>
                </a:solidFill>
              </a:rPr>
              <a:t>K uvedeným odvetviam  hospodárstva priraďte rozhodujúce druhy dopravy </a:t>
            </a:r>
            <a:r>
              <a:rPr lang="sk-SK" sz="4000" dirty="0" smtClean="0">
                <a:solidFill>
                  <a:schemeClr val="bg1"/>
                </a:solidFill>
              </a:rPr>
              <a:t>:</a:t>
            </a:r>
          </a:p>
          <a:p>
            <a:r>
              <a:rPr lang="sk-SK" sz="4000" i="1" dirty="0" smtClean="0">
                <a:solidFill>
                  <a:schemeClr val="bg1"/>
                </a:solidFill>
              </a:rPr>
              <a:t>hutnícky priemysel</a:t>
            </a:r>
          </a:p>
          <a:p>
            <a:r>
              <a:rPr lang="sk-SK" sz="4000" i="1" dirty="0" smtClean="0">
                <a:solidFill>
                  <a:schemeClr val="bg1"/>
                </a:solidFill>
              </a:rPr>
              <a:t>petrochemický priemysel</a:t>
            </a:r>
          </a:p>
          <a:p>
            <a:r>
              <a:rPr lang="sk-SK" sz="4000" i="1" dirty="0" smtClean="0">
                <a:solidFill>
                  <a:schemeClr val="bg1"/>
                </a:solidFill>
              </a:rPr>
              <a:t>potravinársky priemysel</a:t>
            </a:r>
          </a:p>
          <a:p>
            <a:r>
              <a:rPr lang="sk-SK" sz="4000" i="1" dirty="0" smtClean="0">
                <a:solidFill>
                  <a:schemeClr val="bg1"/>
                </a:solidFill>
              </a:rPr>
              <a:t>cestovný ruch v horských oblastiach</a:t>
            </a:r>
          </a:p>
          <a:p>
            <a:r>
              <a:rPr lang="sk-SK" sz="4000" dirty="0" smtClean="0"/>
              <a:t> 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533400"/>
            <a:ext cx="2819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Sídlo, obec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733800" y="533400"/>
            <a:ext cx="2819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err="1" smtClean="0">
                <a:solidFill>
                  <a:schemeClr val="bg1"/>
                </a:solidFill>
              </a:rPr>
              <a:t>konurbácia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04800" y="1676400"/>
            <a:ext cx="3048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aglomerácia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733800" y="1752600"/>
            <a:ext cx="3200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veľkomesto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304800" y="2819400"/>
            <a:ext cx="3200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metropola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733800" y="2895600"/>
            <a:ext cx="4572000" cy="83099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Podľa akých kritérií sa delia obce na mestské a vidiecke?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04800" y="4114800"/>
            <a:ext cx="4572000" cy="830997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Vysvetlite funkčné členenie sídiel, uveďte príklady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276600" y="4876800"/>
            <a:ext cx="500329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2800" dirty="0" smtClean="0"/>
              <a:t>Objasnite pojem urbanizácia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2" name="Obdĺžnik 11"/>
          <p:cNvSpPr/>
          <p:nvPr/>
        </p:nvSpPr>
        <p:spPr>
          <a:xfrm>
            <a:off x="762000" y="5410200"/>
            <a:ext cx="45720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sz="2800" dirty="0" smtClean="0"/>
              <a:t>Uveďte príklady </a:t>
            </a:r>
            <a:r>
              <a:rPr lang="sk-SK" sz="2800" dirty="0" smtClean="0"/>
              <a:t>štátov s počtom obyvateľov nad </a:t>
            </a:r>
            <a:r>
              <a:rPr lang="sk-SK" sz="2800" dirty="0" smtClean="0"/>
              <a:t>100 </a:t>
            </a:r>
            <a:r>
              <a:rPr lang="sk-SK" sz="2800" dirty="0" smtClean="0"/>
              <a:t>miliónov.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</TotalTime>
  <Words>254</Words>
  <PresentationFormat>Prezentácia na obrazovke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Odliatok</vt:lpstr>
      <vt:lpstr>OPAKOVANIE – humánna geo + geoekológia</vt:lpstr>
      <vt:lpstr>Krajinná sféra Zeme</vt:lpstr>
      <vt:lpstr>Snímka 3</vt:lpstr>
      <vt:lpstr>Zhodnoťte predpoklady pre rozvoj cestovného ruchu v miestnej obl.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– humánna geo + geoekológia</dc:title>
  <dc:creator>hp</dc:creator>
  <cp:lastModifiedBy>hp</cp:lastModifiedBy>
  <cp:revision>23</cp:revision>
  <dcterms:created xsi:type="dcterms:W3CDTF">2017-12-03T08:04:55Z</dcterms:created>
  <dcterms:modified xsi:type="dcterms:W3CDTF">2017-12-03T08:31:28Z</dcterms:modified>
</cp:coreProperties>
</file>