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FC1B-BB95-4C10-BE1C-084F73381F26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CB0C424-543F-4446-9565-8F100AFC7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958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FC1B-BB95-4C10-BE1C-084F73381F26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C424-543F-4446-9565-8F100AFC7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792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FC1B-BB95-4C10-BE1C-084F73381F26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C424-543F-4446-9565-8F100AFC7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2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FC1B-BB95-4C10-BE1C-084F73381F26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C424-543F-4446-9565-8F100AFC7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463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B5DFC1B-BB95-4C10-BE1C-084F73381F26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CB0C424-543F-4446-9565-8F100AFC7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678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FC1B-BB95-4C10-BE1C-084F73381F26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C424-543F-4446-9565-8F100AFC7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7314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FC1B-BB95-4C10-BE1C-084F73381F26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C424-543F-4446-9565-8F100AFC7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4426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FC1B-BB95-4C10-BE1C-084F73381F26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C424-543F-4446-9565-8F100AFC7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555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FC1B-BB95-4C10-BE1C-084F73381F26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C424-543F-4446-9565-8F100AFC7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213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FC1B-BB95-4C10-BE1C-084F73381F26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C424-543F-4446-9565-8F100AFC7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1737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FC1B-BB95-4C10-BE1C-084F73381F26}" type="datetimeFigureOut">
              <a:rPr lang="sk-SK" smtClean="0"/>
              <a:t>28. 3. 2022</a:t>
            </a:fld>
            <a:endParaRPr lang="sk-S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0C424-543F-4446-9565-8F100AFC7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6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B5DFC1B-BB95-4C10-BE1C-084F73381F26}" type="datetimeFigureOut">
              <a:rPr lang="sk-SK" smtClean="0"/>
              <a:t>28. 3. 2022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CB0C424-543F-4446-9565-8F100AFC7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872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8A4B7F-4D32-4516-9E5A-F3E99B95E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Alexander Moyzes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C0FF52E-AD05-4A76-B0E9-E1593FD69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Daniela </a:t>
            </a:r>
            <a:r>
              <a:rPr lang="sk-SK" dirty="0" err="1"/>
              <a:t>Bikárová</a:t>
            </a:r>
            <a:r>
              <a:rPr lang="sk-SK" dirty="0"/>
              <a:t>  IV.O</a:t>
            </a:r>
          </a:p>
        </p:txBody>
      </p:sp>
    </p:spTree>
    <p:extLst>
      <p:ext uri="{BB962C8B-B14F-4D97-AF65-F5344CB8AC3E}">
        <p14:creationId xmlns:p14="http://schemas.microsoft.com/office/powerpoint/2010/main" val="1927225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BC6910-28C0-41D6-B551-2E33527C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069848" y="402771"/>
            <a:ext cx="10058400" cy="81861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2B742B-4D92-4977-8D27-726B3DB0C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53886"/>
            <a:ext cx="7050895" cy="5018314"/>
          </a:xfrm>
        </p:spPr>
        <p:txBody>
          <a:bodyPr>
            <a:normAutofit/>
          </a:bodyPr>
          <a:lstStyle/>
          <a:p>
            <a:r>
              <a:rPr lang="sk-SK" sz="2400" dirty="0"/>
              <a:t>bol to hudobný skladateľ, pedagóg, publicista</a:t>
            </a:r>
          </a:p>
          <a:p>
            <a:pPr marL="0" indent="0">
              <a:buNone/>
            </a:pPr>
            <a:endParaRPr lang="sk-SK" sz="2400" dirty="0"/>
          </a:p>
          <a:p>
            <a:r>
              <a:rPr lang="pl-PL" sz="2400" dirty="0"/>
              <a:t>Dátum narodenia: 4. 9. 1906 Kláštor pod Znievom, okr. Martin</a:t>
            </a:r>
          </a:p>
          <a:p>
            <a:r>
              <a:rPr lang="sk-SK" sz="2400" dirty="0"/>
              <a:t>Dátum úmrtia: 20. 11. 1984 Bratislava</a:t>
            </a:r>
          </a:p>
          <a:p>
            <a:pPr marL="0" indent="0">
              <a:buNone/>
            </a:pPr>
            <a:endParaRPr lang="sk-SK" sz="2400" dirty="0"/>
          </a:p>
          <a:p>
            <a:r>
              <a:rPr lang="sk-SK" sz="2400" dirty="0"/>
              <a:t>Otec Mikuláš Moyzes – organista, hudobný skladateľ, pedagóg (1872 – 1944)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8CA84BB-E400-4A8E-90A2-B8F5B4282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228" y="1697223"/>
            <a:ext cx="2483303" cy="34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903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94CB76-8AFD-4C79-842F-4CAFB360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387711"/>
          </a:xfrm>
        </p:spPr>
        <p:txBody>
          <a:bodyPr/>
          <a:lstStyle/>
          <a:p>
            <a:r>
              <a:rPr lang="sk-SK" dirty="0"/>
              <a:t>Životopis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30F86F-8424-4903-99E4-B8978A68E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53343"/>
            <a:ext cx="8999438" cy="3918857"/>
          </a:xfrm>
        </p:spPr>
        <p:txBody>
          <a:bodyPr>
            <a:normAutofit/>
          </a:bodyPr>
          <a:lstStyle/>
          <a:p>
            <a:r>
              <a:rPr lang="sk-SK" sz="2400" dirty="0"/>
              <a:t>Študoval na Štátnom konzervatóriu v Prahe</a:t>
            </a:r>
          </a:p>
          <a:p>
            <a:endParaRPr lang="sk-SK" sz="2400" dirty="0"/>
          </a:p>
          <a:p>
            <a:r>
              <a:rPr lang="sk-SK" sz="2400" dirty="0"/>
              <a:t>Štúdium pokračoval aj na Majstrovskej škole pražského konzervatória, </a:t>
            </a:r>
            <a:r>
              <a:rPr lang="pl-PL" sz="2400" dirty="0"/>
              <a:t>súkromne na Conservatoire v Paríži (1928), na Hochschule für Music v Lipsku a v Berlíne (1930)</a:t>
            </a:r>
          </a:p>
          <a:p>
            <a:endParaRPr lang="pl-PL" sz="2400" dirty="0"/>
          </a:p>
          <a:p>
            <a:r>
              <a:rPr lang="sk-SK" sz="2400" dirty="0"/>
              <a:t>Absolvoval aj odbor filozofia – hudobná veda na Filozofickej fakulte Univerzity Komenského v Bratislave (1936).</a:t>
            </a:r>
          </a:p>
          <a:p>
            <a:endParaRPr lang="sk-SK" sz="2400" dirty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2040568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A2E970-CD52-4989-A4F5-BA6584B4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01169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29980F-BC56-4333-801D-F9CF2391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86543"/>
            <a:ext cx="10058400" cy="4985657"/>
          </a:xfrm>
        </p:spPr>
        <p:txBody>
          <a:bodyPr>
            <a:normAutofit/>
          </a:bodyPr>
          <a:lstStyle/>
          <a:p>
            <a:r>
              <a:rPr lang="sk-SK" sz="2400" dirty="0"/>
              <a:t>Profesor teoretických predmetov a kompozície na Hudobnej a dramatickej akadémii v Bratislave (1941 premenovaná na Štátne konzervatórium, 1928 – 1948). Zároveň bol v rokoch 1937 – 1948 aj vedúci hudobného odboru Československého, resp. Slovenského rozhlasu v Bratislave.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5D660A0-F318-425D-85A8-B668453F1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57" y="3429000"/>
            <a:ext cx="3584801" cy="2385522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2AC5C3DD-19DF-4039-9375-C25034EFB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773" y="3429001"/>
            <a:ext cx="3584800" cy="23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00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F65103-0900-4C68-91A1-1568CC1F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42139"/>
          </a:xfrm>
        </p:spPr>
        <p:txBody>
          <a:bodyPr/>
          <a:lstStyle/>
          <a:p>
            <a:r>
              <a:rPr lang="sk-SK" dirty="0"/>
              <a:t>Z rozhlasu nútene odišiel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728A5D-817C-4F18-8C3F-7C2E2BF92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88029"/>
            <a:ext cx="10058400" cy="3984171"/>
          </a:xfrm>
        </p:spPr>
        <p:txBody>
          <a:bodyPr>
            <a:normAutofit/>
          </a:bodyPr>
          <a:lstStyle/>
          <a:p>
            <a:r>
              <a:rPr lang="sk-SK" sz="2400" dirty="0"/>
              <a:t>Podľa Akčného výboru „za pomýlené postoje v nedávnej minulosti“  musel 31. marca 1948 z rozhlasu odísť</a:t>
            </a:r>
          </a:p>
          <a:p>
            <a:r>
              <a:rPr lang="pt-BR" sz="2400" dirty="0"/>
              <a:t>Potom bol krátko pracovník Povereníctva informácií v Bratislave (1948 – 1949)</a:t>
            </a:r>
            <a:endParaRPr lang="sk-SK" sz="2400" dirty="0"/>
          </a:p>
          <a:p>
            <a:r>
              <a:rPr lang="sk-SK" sz="2400" dirty="0"/>
              <a:t>V rokoch 1949 – 1980 profesor kompozície na Vysokej škole múzických umení v Bratislave, z toho 1966 – 1971 rektor</a:t>
            </a:r>
          </a:p>
          <a:p>
            <a:r>
              <a:rPr lang="sk-SK" sz="2400" dirty="0"/>
              <a:t>Bol aj umelecký riaditeľ SĽUK-u (1953) a vykonával funkciu predsedu Zväzu slovenských skladateľov (1969 – 1970)</a:t>
            </a:r>
          </a:p>
        </p:txBody>
      </p:sp>
    </p:spTree>
    <p:extLst>
      <p:ext uri="{BB962C8B-B14F-4D97-AF65-F5344CB8AC3E}">
        <p14:creationId xmlns:p14="http://schemas.microsoft.com/office/powerpoint/2010/main" val="259272139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012054-B681-4F75-842E-B3BD1A23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Skomponoval rozhlasovú operu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1673EF1-EFDE-46C3-9860-A329615E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Ako rozhlasový pracovník sa zaslúžil o skvalitňovanie repertoáru Symfonického orchestra Československého rozhlasu a posilnenie jeho personálneho obsadenia</a:t>
            </a:r>
          </a:p>
          <a:p>
            <a:r>
              <a:rPr lang="sk-SK" sz="2400" dirty="0"/>
              <a:t>Skomponoval rozhlasovú operu na základe eposu Jána Hollého Svätopluk (1935)</a:t>
            </a:r>
          </a:p>
          <a:p>
            <a:r>
              <a:rPr lang="sk-SK" sz="2400" dirty="0"/>
              <a:t>O tridsať rokov operu prepracoval pod názvom Udatný kráľ (1967)</a:t>
            </a:r>
          </a:p>
          <a:p>
            <a:r>
              <a:rPr lang="sk-SK" sz="2400" dirty="0"/>
              <a:t>Skomponoval 12 symfónií, kantáty, skladby pre sólový nástroj a orchester, upravoval ľudové piesne</a:t>
            </a:r>
          </a:p>
        </p:txBody>
      </p:sp>
    </p:spTree>
    <p:extLst>
      <p:ext uri="{BB962C8B-B14F-4D97-AF65-F5344CB8AC3E}">
        <p14:creationId xmlns:p14="http://schemas.microsoft.com/office/powerpoint/2010/main" val="3483604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752425-1239-46BE-9AC0-8D56675A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Ocenenia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A7688C-280B-4391-8B80-60BC01E8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92085"/>
            <a:ext cx="10058400" cy="4582885"/>
          </a:xfrm>
        </p:spPr>
        <p:txBody>
          <a:bodyPr>
            <a:normAutofit/>
          </a:bodyPr>
          <a:lstStyle/>
          <a:p>
            <a:r>
              <a:rPr lang="sk-SK" sz="2400" dirty="0"/>
              <a:t>Cena Českej </a:t>
            </a:r>
            <a:r>
              <a:rPr lang="sk-SK" sz="2400" dirty="0" err="1"/>
              <a:t>akademie</a:t>
            </a:r>
            <a:r>
              <a:rPr lang="sk-SK" sz="2400" dirty="0"/>
              <a:t> </a:t>
            </a:r>
            <a:r>
              <a:rPr lang="sk-SK" sz="2400" dirty="0" err="1"/>
              <a:t>věd</a:t>
            </a:r>
            <a:r>
              <a:rPr lang="sk-SK" sz="2400" dirty="0"/>
              <a:t> a </a:t>
            </a:r>
            <a:r>
              <a:rPr lang="sk-SK" sz="2400" dirty="0" err="1"/>
              <a:t>umění</a:t>
            </a:r>
            <a:r>
              <a:rPr lang="sk-SK" sz="2400" dirty="0"/>
              <a:t> v odbore hudba (1936)</a:t>
            </a:r>
          </a:p>
          <a:p>
            <a:r>
              <a:rPr lang="sk-SK" sz="2400" dirty="0"/>
              <a:t>Štefánikova krajinská cena (1936)</a:t>
            </a:r>
          </a:p>
          <a:p>
            <a:r>
              <a:rPr lang="sk-SK" sz="2400" dirty="0"/>
              <a:t>Cena mesta Bratislava (1937)</a:t>
            </a:r>
          </a:p>
          <a:p>
            <a:r>
              <a:rPr lang="sk-SK" sz="2400" dirty="0"/>
              <a:t>Štátna cena (1942)</a:t>
            </a:r>
          </a:p>
          <a:p>
            <a:r>
              <a:rPr lang="pl-PL" sz="2400" dirty="0"/>
              <a:t>Národná cena za umenie a vedu (1948)</a:t>
            </a:r>
          </a:p>
          <a:p>
            <a:r>
              <a:rPr lang="sv-SE" sz="2400" dirty="0"/>
              <a:t>Štátna cena Klementa Gottwalda (1956)</a:t>
            </a:r>
            <a:endParaRPr lang="sk-SK" sz="2400" dirty="0"/>
          </a:p>
          <a:p>
            <a:r>
              <a:rPr lang="sk-SK" sz="2400" dirty="0"/>
              <a:t>národný umelec (1966)</a:t>
            </a:r>
          </a:p>
          <a:p>
            <a:r>
              <a:rPr lang="sk-SK" sz="2400" dirty="0"/>
              <a:t>Rad práce (1969)</a:t>
            </a:r>
          </a:p>
          <a:p>
            <a:r>
              <a:rPr lang="sk-SK" sz="2400" dirty="0"/>
              <a:t>Zlatá medaila VŠMU (1971)</a:t>
            </a:r>
          </a:p>
        </p:txBody>
      </p:sp>
    </p:spTree>
    <p:extLst>
      <p:ext uri="{BB962C8B-B14F-4D97-AF65-F5344CB8AC3E}">
        <p14:creationId xmlns:p14="http://schemas.microsoft.com/office/powerpoint/2010/main" val="23811950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D44503-D7D7-4865-AC9E-002FB2B2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2835511"/>
          </a:xfrm>
        </p:spPr>
        <p:txBody>
          <a:bodyPr/>
          <a:lstStyle/>
          <a:p>
            <a:pPr algn="ctr"/>
            <a:r>
              <a:rPr lang="sk-SK" dirty="0"/>
              <a:t>Ďakujem za pozornosť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BCD34601-2EBB-4523-989E-2CDEADCD7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941" y="3049143"/>
            <a:ext cx="2866118" cy="286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951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 dreva">
  <a:themeElements>
    <a:clrScheme name="Typ drev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 drev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 drev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 dreva]]</Template>
  <TotalTime>59</TotalTime>
  <Words>352</Words>
  <Application>Microsoft Office PowerPoint</Application>
  <PresentationFormat>Širokouhlá</PresentationFormat>
  <Paragraphs>36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Typ dreva</vt:lpstr>
      <vt:lpstr>Alexander Moyzes</vt:lpstr>
      <vt:lpstr>Prezentácia programu PowerPoint</vt:lpstr>
      <vt:lpstr>Životopis</vt:lpstr>
      <vt:lpstr>Prezentácia programu PowerPoint</vt:lpstr>
      <vt:lpstr>Z rozhlasu nútene odišiel</vt:lpstr>
      <vt:lpstr>Skomponoval rozhlasovú operu</vt:lpstr>
      <vt:lpstr>Ocenenia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Alexander Moyzes</dc:title>
  <dc:creator>Daniela</dc:creator>
  <cp:lastModifiedBy>Daniela</cp:lastModifiedBy>
  <cp:revision>1</cp:revision>
  <dcterms:created xsi:type="dcterms:W3CDTF">2022-03-28T18:20:12Z</dcterms:created>
  <dcterms:modified xsi:type="dcterms:W3CDTF">2022-03-28T19:19:22Z</dcterms:modified>
</cp:coreProperties>
</file>