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76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736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63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605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86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25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812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770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087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77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2BBD8-CEE3-4493-B642-FDBBBEDD4ED3}" type="datetimeFigureOut">
              <a:rPr lang="sk-SK" smtClean="0"/>
              <a:t>30.11.2017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ED03-9646-4FAD-A5CC-A08CCA2B1362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58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space.sk/programovanie/c/kategoria/lekcie-pre-zaciatocnikov-c/5-lekcia-c-podmienky-%C5%A1k%C3%B4lka-r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Podmienky </a:t>
            </a:r>
            <a:r>
              <a:rPr lang="sk-SK" dirty="0" err="1" smtClean="0">
                <a:solidFill>
                  <a:srgbClr val="FFFF00"/>
                </a:solidFill>
              </a:rPr>
              <a:t>Dev</a:t>
            </a:r>
            <a:r>
              <a:rPr lang="sk-SK" dirty="0">
                <a:solidFill>
                  <a:srgbClr val="FFFF00"/>
                </a:solidFill>
              </a:rPr>
              <a:t>-</a:t>
            </a:r>
            <a:r>
              <a:rPr lang="sk-SK" dirty="0" smtClean="0">
                <a:solidFill>
                  <a:srgbClr val="FFFF00"/>
                </a:solidFill>
              </a:rPr>
              <a:t>C++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Dominik </a:t>
            </a:r>
            <a:r>
              <a:rPr lang="sk-SK" dirty="0" err="1" smtClean="0">
                <a:solidFill>
                  <a:srgbClr val="FFFF00"/>
                </a:solidFill>
              </a:rPr>
              <a:t>Valeš</a:t>
            </a:r>
            <a:r>
              <a:rPr lang="sk-SK" dirty="0" smtClean="0">
                <a:solidFill>
                  <a:srgbClr val="FFFF00"/>
                </a:solidFill>
              </a:rPr>
              <a:t> III.A</a:t>
            </a:r>
            <a:endParaRPr lang="sk-SK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7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6600" dirty="0" smtClean="0"/>
              <a:t>Obsah:</a:t>
            </a:r>
            <a:endParaRPr lang="sk-SK" sz="66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55320" y="1478153"/>
            <a:ext cx="10515600" cy="4351338"/>
          </a:xfrm>
        </p:spPr>
        <p:txBody>
          <a:bodyPr>
            <a:normAutofit/>
          </a:bodyPr>
          <a:lstStyle/>
          <a:p>
            <a:r>
              <a:rPr lang="sk-SK" sz="3600" dirty="0" smtClean="0"/>
              <a:t>1.Podmienka </a:t>
            </a:r>
            <a:r>
              <a:rPr lang="sk-SK" sz="3600" dirty="0" err="1" smtClean="0"/>
              <a:t>if</a:t>
            </a:r>
            <a:r>
              <a:rPr lang="sk-SK" sz="3600" dirty="0" smtClean="0"/>
              <a:t> ?</a:t>
            </a:r>
          </a:p>
          <a:p>
            <a:r>
              <a:rPr lang="sk-SK" sz="3600" dirty="0" smtClean="0"/>
              <a:t>2.P</a:t>
            </a:r>
            <a:r>
              <a:rPr lang="sk-SK" sz="3600" dirty="0" smtClean="0"/>
              <a:t>odmienka </a:t>
            </a:r>
            <a:endParaRPr lang="sk-SK" sz="3600" dirty="0" smtClean="0"/>
          </a:p>
          <a:p>
            <a:r>
              <a:rPr lang="sk-SK" sz="3600" dirty="0" smtClean="0"/>
              <a:t>3. Zdroje a Záver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4276">
            <a:off x="4889470" y="1604229"/>
            <a:ext cx="5853254" cy="331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 P</a:t>
            </a:r>
            <a:r>
              <a:rPr lang="sk-SK" dirty="0" smtClean="0"/>
              <a:t>odmienka IF?</a:t>
            </a:r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   Podmienený príkaz umožňuje vykonávať vetvenie priebehu programu. Má dva </a:t>
            </a:r>
            <a:r>
              <a:rPr lang="sk-SK" dirty="0" smtClean="0"/>
              <a:t>tvary </a:t>
            </a:r>
            <a:r>
              <a:rPr lang="sk-SK" dirty="0"/>
              <a:t>- skrátený a úplný </a:t>
            </a:r>
            <a:r>
              <a:rPr lang="sk-SK" dirty="0" smtClean="0"/>
              <a:t>:</a:t>
            </a:r>
          </a:p>
          <a:p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(výraz) príkaz; /* skrátený */ </a:t>
            </a:r>
          </a:p>
          <a:p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(výraz) príkaz1;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príkaz2; /* úplný */</a:t>
            </a:r>
            <a:r>
              <a:rPr kumimoji="0" lang="sk-SK" altLang="sk-SK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k-SK" dirty="0" smtClean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385" y="3309137"/>
            <a:ext cx="4423124" cy="31551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482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Vetvenie sa vykoná na základe vyhodnotenia podmienky, ktorou je výraz v zátvorkách. Ak je hodnota výrazu nenulová (odpovedá </a:t>
            </a:r>
            <a:r>
              <a:rPr lang="sk-SK" sz="2000" dirty="0" err="1" smtClean="0"/>
              <a:t>pascalovskému</a:t>
            </a:r>
            <a:r>
              <a:rPr lang="sk-SK" sz="2000" dirty="0" smtClean="0"/>
              <a:t> </a:t>
            </a:r>
            <a:r>
              <a:rPr lang="sk-SK" sz="2000" dirty="0" err="1" smtClean="0"/>
              <a:t>true</a:t>
            </a:r>
            <a:r>
              <a:rPr lang="sk-SK" sz="2000" dirty="0" smtClean="0"/>
              <a:t>), vykoná sa príkaz, resp. v prípade úplného tvaru príkaz1. Ak je hodnota výrazu nulová (odpovedá </a:t>
            </a:r>
            <a:r>
              <a:rPr lang="sk-SK" sz="2000" dirty="0" err="1" smtClean="0"/>
              <a:t>false</a:t>
            </a:r>
            <a:r>
              <a:rPr lang="sk-SK" sz="2000" dirty="0" smtClean="0"/>
              <a:t>), vykoná sa iba v druhom prípade príkaz2. Výber minima dvoch čísel môžeme preto zapísať v tvare :</a:t>
            </a:r>
            <a:endParaRPr lang="sk-SK" sz="2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/>
              <a:t> 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&lt; b)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 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alebo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&lt; b)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(b); 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alebo pomocou podmieneného výrazu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kumimoji="0" lang="sk-SK" altLang="sk-SK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((a &lt; b)? a : b);</a:t>
            </a:r>
          </a:p>
          <a:p>
            <a:r>
              <a:rPr kumimoji="0" lang="sk-SK" altLang="sk-SK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kumimoji="0" lang="sk-SK" altLang="sk-SK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k-SK" altLang="sk-SK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7235">
            <a:off x="5243114" y="2011796"/>
            <a:ext cx="6534120" cy="326706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518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>
                <a:hlinkClick r:id="rId2"/>
              </a:rPr>
              <a:t>http://www.freespace.sk/programovanie/c/kategoria/lekcie-pre-zaciatocnikov-c/5-lekcia-c-podmienky-</a:t>
            </a:r>
            <a:r>
              <a:rPr lang="sk-SK" smtClean="0">
                <a:hlinkClick r:id="rId2"/>
              </a:rPr>
              <a:t>%C5%A1k%C3%B4lka-r5</a:t>
            </a:r>
            <a:endParaRPr lang="sk-SK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9745432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Office PowerPoint</Application>
  <PresentationFormat>Širokouhlá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Motív Office</vt:lpstr>
      <vt:lpstr>Podmienky Dev-C++</vt:lpstr>
      <vt:lpstr>Obsah:</vt:lpstr>
      <vt:lpstr>                       Podmienka IF?</vt:lpstr>
      <vt:lpstr>Vetvenie sa vykoná na základe vyhodnotenia podmienky, ktorou je výraz v zátvorkách. Ak je hodnota výrazu nenulová (odpovedá pascalovskému true), vykoná sa príkaz, resp. v prípade úplného tvaru príkaz1. Ak je hodnota výrazu nulová (odpovedá false), vykoná sa iba v druhom prípade príkaz2. Výber minima dvoch čísel môžeme preto zapísať v tvare :</vt:lpstr>
      <vt:lpstr>Prezentácia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Podmienky Dev-C++</dc:title>
  <dc:creator>student</dc:creator>
  <cp:lastModifiedBy>student</cp:lastModifiedBy>
  <cp:revision>6</cp:revision>
  <dcterms:created xsi:type="dcterms:W3CDTF">2017-11-30T09:50:34Z</dcterms:created>
  <dcterms:modified xsi:type="dcterms:W3CDTF">2017-11-30T10:18:38Z</dcterms:modified>
</cp:coreProperties>
</file>