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94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3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08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03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91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37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5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106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A916CB-2FAA-4B32-ACE2-C0DDD4286390}" type="datetimeFigureOut">
              <a:rPr lang="sk-SK" smtClean="0"/>
              <a:t>13.06.2022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E06101-E680-4B4C-90B2-D09595167154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culat.org/sk/objem-povrch/ihlan.html" TargetMode="External"/><Relationship Id="rId2" Type="http://schemas.openxmlformats.org/officeDocument/2006/relationships/hyperlink" Target="https://sk.wikipedia.org/wiki/Ihl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borovna.sk/kniznica.php?action=show_version&amp;id=22873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skole.sk/userfiles/image/1sasa/matematika/Valec_ihlan_kuzel_a_ich_siete_ZS_nov_html_466ee818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Hranaté </a:t>
            </a:r>
            <a:r>
              <a:rPr lang="sk-SK" dirty="0" smtClean="0"/>
              <a:t>telesá - Ihlan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444543"/>
            <a:ext cx="4554828" cy="885423"/>
          </a:xfrm>
        </p:spPr>
        <p:txBody>
          <a:bodyPr>
            <a:normAutofit lnSpcReduction="10000"/>
          </a:bodyPr>
          <a:lstStyle/>
          <a:p>
            <a:pPr algn="l"/>
            <a:r>
              <a:rPr lang="sk-SK" dirty="0" smtClean="0"/>
              <a:t>Meno: Daniel </a:t>
            </a:r>
            <a:r>
              <a:rPr lang="sk-SK" dirty="0" err="1" smtClean="0"/>
              <a:t>Blahovský</a:t>
            </a:r>
            <a:endParaRPr lang="sk-SK" dirty="0" smtClean="0"/>
          </a:p>
          <a:p>
            <a:pPr algn="l"/>
            <a:r>
              <a:rPr lang="sk-SK" dirty="0" smtClean="0"/>
              <a:t>Trieda: II.A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84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- objem</a:t>
            </a:r>
            <a:r>
              <a:rPr lang="sk-SK" dirty="0" smtClean="0"/>
              <a:t>, povrch</a:t>
            </a:r>
            <a:endParaRPr lang="sk-SK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430" y="2079510"/>
            <a:ext cx="482664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 – objem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 – povrch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sk-SK" sz="2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obsah podstavy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sk-SK" sz="2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obsah plášťa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 – výška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 – dĺžka bočnej hrany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α – uhol zvieraný stenou a podstavou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83" y="2731391"/>
            <a:ext cx="2093421" cy="20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 smtClean="0">
                <a:latin typeface="+mj-lt"/>
              </a:rPr>
              <a:t>S ihlanom ako s geometrickým útvarom sa stretávame všade okolo nás. Či sú to stavby alebo veci bežnej spotreby.</a:t>
            </a:r>
          </a:p>
          <a:p>
            <a:pPr algn="just"/>
            <a:r>
              <a:rPr lang="sk-SK" sz="2400" dirty="0" smtClean="0">
                <a:latin typeface="+mj-lt"/>
              </a:rPr>
              <a:t>Pri vypracovaní projektu som nemal žiadne prekážky, informácie som čerpal hlavne z internetu.</a:t>
            </a:r>
            <a:endParaRPr lang="sk-SK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5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Zoznam použitej literatúry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hlinkClick r:id="rId2"/>
              </a:rPr>
              <a:t>https://</a:t>
            </a:r>
            <a:r>
              <a:rPr lang="sk-SK" sz="2400" dirty="0" smtClean="0">
                <a:hlinkClick r:id="rId2"/>
              </a:rPr>
              <a:t>sk.wikipedia.org/wiki/Ihlan</a:t>
            </a:r>
            <a:endParaRPr lang="sk-SK" sz="2400" dirty="0" smtClean="0"/>
          </a:p>
          <a:p>
            <a:r>
              <a:rPr lang="sk-SK" sz="2400" dirty="0">
                <a:hlinkClick r:id="rId3"/>
              </a:rPr>
              <a:t>https://</a:t>
            </a:r>
            <a:r>
              <a:rPr lang="sk-SK" sz="2400" dirty="0" smtClean="0">
                <a:hlinkClick r:id="rId3"/>
              </a:rPr>
              <a:t>www.calculat.org/sk/objem-povrch/ihlan.html</a:t>
            </a:r>
            <a:endParaRPr lang="sk-SK" sz="2400" dirty="0" smtClean="0"/>
          </a:p>
          <a:p>
            <a:r>
              <a:rPr lang="sk-SK" sz="2400" dirty="0">
                <a:hlinkClick r:id="rId4"/>
              </a:rPr>
              <a:t>https://</a:t>
            </a:r>
            <a:r>
              <a:rPr lang="sk-SK" sz="2400" dirty="0" smtClean="0">
                <a:hlinkClick r:id="rId4"/>
              </a:rPr>
              <a:t>www.zborovna.sk/kniznica.php?action=show_version&amp;id=228739</a:t>
            </a:r>
            <a:endParaRPr lang="sk-SK" sz="2400" dirty="0" smtClean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066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- definícia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latin typeface="+mj-lt"/>
              </a:rPr>
              <a:t> Teleso</a:t>
            </a:r>
            <a:r>
              <a:rPr lang="sk-SK" sz="2400" dirty="0">
                <a:latin typeface="+mj-lt"/>
              </a:rPr>
              <a:t>, ktoré je ohraničené jedným </a:t>
            </a:r>
            <a:r>
              <a:rPr lang="sk-SK" sz="2400" i="1" dirty="0" smtClean="0">
                <a:latin typeface="+mj-lt"/>
              </a:rPr>
              <a:t>n</a:t>
            </a:r>
            <a:r>
              <a:rPr lang="sk-SK" sz="2400" dirty="0" smtClean="0">
                <a:latin typeface="+mj-lt"/>
              </a:rPr>
              <a:t>-uholníkom </a:t>
            </a:r>
            <a:r>
              <a:rPr lang="sk-SK" sz="2400" dirty="0">
                <a:latin typeface="+mj-lt"/>
              </a:rPr>
              <a:t>(podstavou) a </a:t>
            </a:r>
            <a:r>
              <a:rPr lang="sk-SK" sz="2400" i="1" dirty="0" smtClean="0">
                <a:latin typeface="+mj-lt"/>
              </a:rPr>
              <a:t>n-</a:t>
            </a:r>
            <a:r>
              <a:rPr lang="sk-SK" sz="2400" dirty="0" smtClean="0">
                <a:latin typeface="+mj-lt"/>
              </a:rPr>
              <a:t>trojuholníkmi </a:t>
            </a:r>
            <a:r>
              <a:rPr lang="sk-SK" sz="2400" dirty="0">
                <a:latin typeface="+mj-lt"/>
              </a:rPr>
              <a:t>(bočné steny); </a:t>
            </a:r>
            <a:r>
              <a:rPr lang="sk-SK" sz="2400" i="1" dirty="0" smtClean="0">
                <a:latin typeface="+mj-lt"/>
              </a:rPr>
              <a:t>n-</a:t>
            </a:r>
            <a:r>
              <a:rPr lang="sk-SK" sz="2400" dirty="0" smtClean="0">
                <a:latin typeface="+mj-lt"/>
              </a:rPr>
              <a:t>bočných </a:t>
            </a:r>
            <a:r>
              <a:rPr lang="sk-SK" sz="2400" dirty="0">
                <a:latin typeface="+mj-lt"/>
              </a:rPr>
              <a:t>stien, podstava - </a:t>
            </a:r>
            <a:r>
              <a:rPr lang="sk-SK" sz="2400" i="1" dirty="0" smtClean="0">
                <a:latin typeface="+mj-lt"/>
              </a:rPr>
              <a:t>n</a:t>
            </a:r>
            <a:r>
              <a:rPr lang="sk-SK" sz="2400" dirty="0" smtClean="0">
                <a:latin typeface="+mj-lt"/>
              </a:rPr>
              <a:t>-uholník ⟹ </a:t>
            </a:r>
            <a:r>
              <a:rPr lang="sk-SK" sz="2400" i="1" dirty="0" smtClean="0">
                <a:latin typeface="+mj-lt"/>
              </a:rPr>
              <a:t>n</a:t>
            </a:r>
            <a:r>
              <a:rPr lang="sk-SK" sz="2400" dirty="0" smtClean="0">
                <a:latin typeface="+mj-lt"/>
              </a:rPr>
              <a:t>-boký </a:t>
            </a:r>
            <a:r>
              <a:rPr lang="sk-SK" sz="2400" dirty="0" smtClean="0">
                <a:latin typeface="+mj-lt"/>
              </a:rPr>
              <a:t>ihlan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+mj-lt"/>
              </a:rPr>
              <a:t> </a:t>
            </a:r>
            <a:r>
              <a:rPr lang="sk-SK" sz="2400" dirty="0" smtClean="0">
                <a:latin typeface="+mj-lt"/>
              </a:rPr>
              <a:t>Vzdialenosť </a:t>
            </a:r>
            <a:r>
              <a:rPr lang="sk-SK" sz="2400" dirty="0">
                <a:latin typeface="+mj-lt"/>
              </a:rPr>
              <a:t>vrcholu od roviny podstavy = výška </a:t>
            </a:r>
            <a:r>
              <a:rPr lang="sk-SK" sz="2400" i="1" dirty="0" smtClean="0">
                <a:latin typeface="+mj-lt"/>
              </a:rPr>
              <a:t>v</a:t>
            </a:r>
            <a:endParaRPr lang="sk-SK" sz="2400" dirty="0">
              <a:latin typeface="+mj-lt"/>
            </a:endParaRPr>
          </a:p>
          <a:p>
            <a:endParaRPr lang="sk-SK" dirty="0">
              <a:latin typeface="+mj-lt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11" y="2636499"/>
            <a:ext cx="3232595" cy="32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- rozdelenie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1" y="2695910"/>
            <a:ext cx="2143125" cy="2143125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21" y="2459459"/>
            <a:ext cx="2092817" cy="261602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63" y="2354955"/>
            <a:ext cx="2720525" cy="27205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78" y="2695909"/>
            <a:ext cx="1843910" cy="2252659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213190" y="5075480"/>
            <a:ext cx="18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3-boký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223141" y="5075480"/>
            <a:ext cx="160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4-boký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992536" y="5093925"/>
            <a:ext cx="172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5-boký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9873500" y="5093925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6-boký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8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- rozdelenie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k-SK" sz="2400" dirty="0">
                <a:latin typeface="+mj-lt"/>
              </a:rPr>
              <a:t> </a:t>
            </a:r>
            <a:r>
              <a:rPr lang="sk-SK" sz="2400" dirty="0" smtClean="0">
                <a:latin typeface="+mj-lt"/>
              </a:rPr>
              <a:t>Dôležitými </a:t>
            </a:r>
            <a:r>
              <a:rPr lang="sk-SK" sz="2400" dirty="0">
                <a:latin typeface="+mj-lt"/>
              </a:rPr>
              <a:t>špeciálnymi druhmi ihlana sú kvadratický ihlan, ktorého podstavou </a:t>
            </a:r>
            <a:r>
              <a:rPr lang="sk-SK" sz="2400" dirty="0" smtClean="0">
                <a:latin typeface="+mj-lt"/>
              </a:rPr>
              <a:t>je  štvoruholník</a:t>
            </a:r>
            <a:r>
              <a:rPr lang="sk-SK" sz="2400" dirty="0">
                <a:latin typeface="+mj-lt"/>
              </a:rPr>
              <a:t>, a </a:t>
            </a:r>
            <a:r>
              <a:rPr lang="sk-SK" sz="2400" dirty="0" smtClean="0">
                <a:latin typeface="+mj-lt"/>
              </a:rPr>
              <a:t>tetraéder (štvorsten), </a:t>
            </a:r>
            <a:r>
              <a:rPr lang="sk-SK" sz="2400" dirty="0">
                <a:latin typeface="+mj-lt"/>
              </a:rPr>
              <a:t>ktorého podstava je trojuholník.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2720854"/>
            <a:ext cx="3006572" cy="300657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59" y="3030278"/>
            <a:ext cx="3295038" cy="269714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177113" y="3488082"/>
            <a:ext cx="19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Kvadratický </a:t>
            </a:r>
            <a:r>
              <a:rPr lang="sk-SK" dirty="0" smtClean="0"/>
              <a:t>ihlan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9300650" y="4009520"/>
            <a:ext cx="19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Štvorsten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58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- rozdelenie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>
                <a:latin typeface="+mj-lt"/>
              </a:rPr>
              <a:t> </a:t>
            </a:r>
            <a:r>
              <a:rPr lang="sk-SK" sz="2400" dirty="0" smtClean="0">
                <a:latin typeface="+mj-lt"/>
              </a:rPr>
              <a:t>Ak </a:t>
            </a:r>
            <a:r>
              <a:rPr lang="sk-SK" sz="2400" dirty="0">
                <a:latin typeface="+mj-lt"/>
              </a:rPr>
              <a:t>je podstava pravidelný </a:t>
            </a:r>
            <a:r>
              <a:rPr lang="sk-SK" sz="2400" dirty="0" smtClean="0">
                <a:latin typeface="+mj-lt"/>
              </a:rPr>
              <a:t>mnohouholník </a:t>
            </a:r>
            <a:r>
              <a:rPr lang="sk-SK" sz="2400" dirty="0">
                <a:latin typeface="+mj-lt"/>
              </a:rPr>
              <a:t>a vrchol sa nachádza nad jeho stredom, hovoríme o </a:t>
            </a:r>
            <a:r>
              <a:rPr lang="sk-SK" sz="2400" dirty="0" smtClean="0">
                <a:latin typeface="+mj-lt"/>
              </a:rPr>
              <a:t>pravidelnom (kolmom) </a:t>
            </a:r>
            <a:r>
              <a:rPr lang="sk-SK" sz="2400" dirty="0">
                <a:latin typeface="+mj-lt"/>
              </a:rPr>
              <a:t>ihlane</a:t>
            </a:r>
            <a:r>
              <a:rPr lang="sk-SK" sz="2400" dirty="0" smtClean="0">
                <a:latin typeface="+mj-lt"/>
              </a:rPr>
              <a:t>, inak hovoríme o nepravidelnom (šikmom) ihlane</a:t>
            </a:r>
            <a:endParaRPr lang="sk-SK" sz="2400" dirty="0">
              <a:latin typeface="+mj-lt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74" y="2924743"/>
            <a:ext cx="4802412" cy="24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- sieť </a:t>
            </a:r>
            <a:r>
              <a:rPr lang="sk-SK" dirty="0" smtClean="0"/>
              <a:t>telesa</a:t>
            </a:r>
            <a:endParaRPr lang="sk-SK" dirty="0"/>
          </a:p>
        </p:txBody>
      </p:sp>
      <p:pic>
        <p:nvPicPr>
          <p:cNvPr id="4" name="Zástupný symbol obsahu 3" descr="http://602e21.com/projects/guide/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9928" y="2884406"/>
            <a:ext cx="4850185" cy="193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992223"/>
            <a:ext cx="5347144" cy="171872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097280" y="4997002"/>
            <a:ext cx="440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Sieť </a:t>
            </a:r>
            <a:r>
              <a:rPr lang="sk-SK" dirty="0" smtClean="0"/>
              <a:t>pravidelného štvorbokého ihlanu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701565" y="4812336"/>
            <a:ext cx="49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Sieť </a:t>
            </a:r>
            <a:r>
              <a:rPr lang="sk-SK" dirty="0" smtClean="0"/>
              <a:t>štvorstenu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29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Ihlan v praxi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0" y="2584780"/>
            <a:ext cx="4684131" cy="2631164"/>
          </a:xfr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1" y="2537530"/>
            <a:ext cx="3769619" cy="2678414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3000777" y="5357611"/>
            <a:ext cx="36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Pyramídy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884446" y="5357611"/>
            <a:ext cx="327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Spišská kapitula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60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Ihlan v praxi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5" y="2451814"/>
            <a:ext cx="5398010" cy="3035636"/>
          </a:xfrm>
        </p:spPr>
      </p:pic>
      <p:sp>
        <p:nvSpPr>
          <p:cNvPr id="5" name="BlokTextu 4"/>
          <p:cNvSpPr txBox="1"/>
          <p:nvPr/>
        </p:nvSpPr>
        <p:spPr>
          <a:xfrm>
            <a:off x="3129566" y="5668368"/>
            <a:ext cx="35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Múzeum </a:t>
            </a:r>
            <a:r>
              <a:rPr lang="sk-SK" dirty="0" err="1" smtClean="0"/>
              <a:t>Louvre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45" y="2606082"/>
            <a:ext cx="3636135" cy="272710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8654602" y="5511124"/>
            <a:ext cx="31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Strecha </a:t>
            </a:r>
            <a:r>
              <a:rPr lang="sk-SK" dirty="0" smtClean="0"/>
              <a:t>domu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92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Ihlan v praxi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9" y="2282110"/>
            <a:ext cx="3535363" cy="3535363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2" y="2085089"/>
            <a:ext cx="3278142" cy="3278142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24" y="2431141"/>
            <a:ext cx="3048000" cy="30480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2472743" y="5632807"/>
            <a:ext cx="29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Stan</a:t>
            </a:r>
            <a:endParaRPr lang="sk-SK" dirty="0" smtClean="0"/>
          </a:p>
        </p:txBody>
      </p:sp>
      <p:sp>
        <p:nvSpPr>
          <p:cNvPr id="10" name="BlokTextu 9"/>
          <p:cNvSpPr txBox="1"/>
          <p:nvPr/>
        </p:nvSpPr>
        <p:spPr>
          <a:xfrm>
            <a:off x="6008106" y="5492397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Sviečka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9079606" y="5699043"/>
            <a:ext cx="22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Bytové </a:t>
            </a:r>
            <a:r>
              <a:rPr lang="sk-SK" dirty="0" smtClean="0"/>
              <a:t>dekorácie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7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209</Words>
  <Application>Microsoft Office PowerPoint</Application>
  <PresentationFormat>Širokouhlá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Retrospektíva</vt:lpstr>
      <vt:lpstr>Hranaté telesá - Ihlan</vt:lpstr>
      <vt:lpstr>Ihlan - definícia</vt:lpstr>
      <vt:lpstr>Ihlan - rozdelenie</vt:lpstr>
      <vt:lpstr>Ihlan - rozdelenie</vt:lpstr>
      <vt:lpstr>Ihlan - rozdelenie</vt:lpstr>
      <vt:lpstr>Ihlan - sieť telesa</vt:lpstr>
      <vt:lpstr>Ihlan v praxi</vt:lpstr>
      <vt:lpstr>Ihlan v praxi</vt:lpstr>
      <vt:lpstr>Ihlan v praxi</vt:lpstr>
      <vt:lpstr>Ihlan - objem, povrch</vt:lpstr>
      <vt:lpstr>Záver</vt:lpstr>
      <vt:lpstr>Zoznam použitej literatúry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Ihlan</dc:title>
  <dc:creator>viliam urc st</dc:creator>
  <cp:lastModifiedBy>viliam urc st</cp:lastModifiedBy>
  <cp:revision>22</cp:revision>
  <dcterms:created xsi:type="dcterms:W3CDTF">2022-06-11T18:01:07Z</dcterms:created>
  <dcterms:modified xsi:type="dcterms:W3CDTF">2022-06-13T21:41:46Z</dcterms:modified>
</cp:coreProperties>
</file>