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2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99"/>
    <a:srgbClr val="990099"/>
    <a:srgbClr val="003399"/>
    <a:srgbClr val="FF3300"/>
    <a:srgbClr val="6699FF"/>
    <a:srgbClr val="00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B9AE6-552D-41AB-8379-148DD925D05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6128E-23CB-4F3D-83C9-A17151DD169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DEE-1862-4ECC-9B05-2B9B4C00389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FB31D3-C148-4DC4-A056-C520569850A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B1E83-6789-4EE8-AC9B-D502FBD60B2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37F6F-A0FB-4E9A-854E-E7022D160C1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C5613-77EE-4908-B5D7-69F35C26535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EEED-74A5-49BB-BB3D-9E15F1DD687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71DAA-921D-452F-AB4C-68CFBE559A6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890D2-6761-4AB5-A808-ECE68F0A63E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3AC50-2BBE-40D7-88F6-1D8E571FC78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E8A3F-92A8-490B-92D3-717A0BA4A4F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66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33C832-36F3-426F-89D6-9330CB06D9A1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5661025"/>
            <a:ext cx="4500562" cy="692150"/>
          </a:xfrm>
        </p:spPr>
        <p:txBody>
          <a:bodyPr/>
          <a:lstStyle/>
          <a:p>
            <a:r>
              <a:rPr lang="sk-SK" sz="2800"/>
              <a:t>Mgr. Gabriela Zbojeková</a:t>
            </a:r>
          </a:p>
        </p:txBody>
      </p:sp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>
            <a:off x="1042988" y="1557338"/>
            <a:ext cx="6985000" cy="2484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 Black"/>
              </a:rPr>
              <a:t>Desatinné čísla</a:t>
            </a:r>
          </a:p>
        </p:txBody>
      </p:sp>
      <p:pic>
        <p:nvPicPr>
          <p:cNvPr id="2054" name="Picture 6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084763"/>
            <a:ext cx="1152525" cy="1439862"/>
          </a:xfrm>
          <a:prstGeom prst="rect">
            <a:avLst/>
          </a:prstGeom>
          <a:noFill/>
        </p:spPr>
      </p:pic>
      <p:pic>
        <p:nvPicPr>
          <p:cNvPr id="2055" name="Picture 7" descr="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60350"/>
            <a:ext cx="1114425" cy="1223963"/>
          </a:xfrm>
          <a:prstGeom prst="rect">
            <a:avLst/>
          </a:prstGeom>
          <a:noFill/>
        </p:spPr>
      </p:pic>
      <p:pic>
        <p:nvPicPr>
          <p:cNvPr id="2056" name="Picture 8" descr="5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7625" y="260350"/>
            <a:ext cx="1141413" cy="1239838"/>
          </a:xfrm>
          <a:prstGeom prst="rect">
            <a:avLst/>
          </a:prstGeom>
          <a:noFill/>
        </p:spPr>
      </p:pic>
      <p:pic>
        <p:nvPicPr>
          <p:cNvPr id="2057" name="Picture 9" descr="7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67625" y="4941888"/>
            <a:ext cx="908050" cy="1512887"/>
          </a:xfrm>
          <a:prstGeom prst="rect">
            <a:avLst/>
          </a:prstGeom>
          <a:noFill/>
        </p:spPr>
      </p:pic>
      <p:pic>
        <p:nvPicPr>
          <p:cNvPr id="2058" name="Picture 10" descr="BD21332_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188" y="4365625"/>
            <a:ext cx="7993062" cy="454025"/>
          </a:xfrm>
          <a:prstGeom prst="rect">
            <a:avLst/>
          </a:prstGeom>
          <a:noFill/>
        </p:spPr>
      </p:pic>
      <p:pic>
        <p:nvPicPr>
          <p:cNvPr id="2060" name="Picture 12" descr="Dance8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19475" y="4941888"/>
            <a:ext cx="914400" cy="809625"/>
          </a:xfrm>
          <a:prstGeom prst="rect">
            <a:avLst/>
          </a:prstGeom>
          <a:noFill/>
        </p:spPr>
      </p:pic>
      <p:pic>
        <p:nvPicPr>
          <p:cNvPr id="2061" name="Picture 13" descr="Dance3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3" y="4941888"/>
            <a:ext cx="866775" cy="838200"/>
          </a:xfrm>
          <a:prstGeom prst="rect">
            <a:avLst/>
          </a:prstGeom>
          <a:noFill/>
        </p:spPr>
      </p:pic>
      <p:pic>
        <p:nvPicPr>
          <p:cNvPr id="2062" name="Picture 14" descr="Dance6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35600" y="5013325"/>
            <a:ext cx="952500" cy="77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sk-SK"/>
          </a:p>
          <a:p>
            <a:pPr>
              <a:buFontTx/>
              <a:buNone/>
            </a:pPr>
            <a:r>
              <a:rPr lang="sk-SK"/>
              <a:t>     Ktoré číslice zaokrúhľujú </a:t>
            </a:r>
            <a:r>
              <a:rPr lang="sk-SK" sz="4800">
                <a:solidFill>
                  <a:srgbClr val="FF3300"/>
                </a:solidFill>
              </a:rPr>
              <a:t>nadol</a:t>
            </a:r>
            <a:r>
              <a:rPr lang="sk-SK"/>
              <a:t> ?</a:t>
            </a:r>
          </a:p>
          <a:p>
            <a:pPr>
              <a:buFontTx/>
              <a:buNone/>
            </a:pPr>
            <a:r>
              <a:rPr lang="sk-SK"/>
              <a:t>			</a:t>
            </a: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sk-SK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0,1,2,3,4</a:t>
            </a:r>
          </a:p>
          <a:p>
            <a:pPr>
              <a:buFontTx/>
              <a:buNone/>
            </a:pPr>
            <a:endParaRPr lang="sk-SK" b="1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sk-SK"/>
              <a:t>     Ktoré číslice zaokrúhľujú </a:t>
            </a:r>
            <a:r>
              <a:rPr lang="sk-SK" sz="4800">
                <a:solidFill>
                  <a:srgbClr val="FF3300"/>
                </a:solidFill>
              </a:rPr>
              <a:t>nahor</a:t>
            </a:r>
            <a:r>
              <a:rPr lang="sk-SK"/>
              <a:t> ?</a:t>
            </a:r>
          </a:p>
          <a:p>
            <a:pPr>
              <a:buFontTx/>
              <a:buNone/>
            </a:pPr>
            <a:r>
              <a:rPr lang="sk-SK"/>
              <a:t>                         </a:t>
            </a:r>
            <a:r>
              <a:rPr lang="sk-SK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5,6,7,8,9</a:t>
            </a:r>
          </a:p>
          <a:p>
            <a:pPr>
              <a:buFontTx/>
              <a:buNone/>
            </a:pPr>
            <a:endParaRPr lang="sk-SK" b="1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cs-CZ">
              <a:solidFill>
                <a:schemeClr val="folHlink"/>
              </a:solidFill>
            </a:endParaRPr>
          </a:p>
        </p:txBody>
      </p:sp>
      <p:sp>
        <p:nvSpPr>
          <p:cNvPr id="19460" name="WordArt 4"/>
          <p:cNvSpPr>
            <a:spLocks noChangeArrowheads="1" noChangeShapeType="1" noTextEdit="1"/>
          </p:cNvSpPr>
          <p:nvPr/>
        </p:nvSpPr>
        <p:spPr bwMode="auto">
          <a:xfrm>
            <a:off x="395288" y="333375"/>
            <a:ext cx="8353425" cy="1223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Zaokrúhľovanie desatinných čísel</a:t>
            </a:r>
          </a:p>
        </p:txBody>
      </p:sp>
      <p:pic>
        <p:nvPicPr>
          <p:cNvPr id="19463" name="Picture 7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488" y="4979988"/>
            <a:ext cx="2195512" cy="1878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0" accel="500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0" accel="500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34" presetID="2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3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11188" y="549275"/>
            <a:ext cx="813435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sk-SK" sz="4800">
                <a:solidFill>
                  <a:srgbClr val="3333FF"/>
                </a:solidFill>
              </a:rPr>
              <a:t>Poďme spolu zaokrúhľovať...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sk-SK" sz="3200"/>
          </a:p>
          <a:p>
            <a:pPr marL="342900" indent="-342900">
              <a:spcBef>
                <a:spcPct val="20000"/>
              </a:spcBef>
            </a:pPr>
            <a:r>
              <a:rPr lang="sk-SK" sz="3200" b="1"/>
              <a:t>Zaokrúhli na desatiny (na 1 desatinné miesto):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/>
              <a:t>    </a:t>
            </a:r>
            <a:r>
              <a:rPr lang="sk-SK" sz="4000">
                <a:solidFill>
                  <a:srgbClr val="FF3399"/>
                </a:solidFill>
              </a:rPr>
              <a:t>1 2 4 , 7 8 6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		  8 zaokrúhľuje nahor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       číslo nad bodkou sa zvýši o 1</a:t>
            </a:r>
            <a:endParaRPr lang="sk-SK" sz="320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195513" y="4076700"/>
            <a:ext cx="73025" cy="714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484438" y="3573463"/>
            <a:ext cx="360362" cy="5048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916238" y="4076700"/>
            <a:ext cx="8636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 flipV="1">
            <a:off x="2268538" y="4149725"/>
            <a:ext cx="100806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572000" y="609282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FF3300"/>
                </a:solidFill>
              </a:rPr>
              <a:t>Výsledok je : 124,8</a:t>
            </a:r>
            <a:endParaRPr lang="cs-CZ" sz="3200">
              <a:solidFill>
                <a:srgbClr val="FF3300"/>
              </a:solidFill>
            </a:endParaRPr>
          </a:p>
        </p:txBody>
      </p:sp>
      <p:pic>
        <p:nvPicPr>
          <p:cNvPr id="21517" name="Picture 13" descr="BD21313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14488"/>
            <a:ext cx="8785225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3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0" grpId="0" animBg="1"/>
      <p:bldP spid="21511" grpId="0" animBg="1"/>
      <p:bldP spid="21512" grpId="0" animBg="1"/>
      <p:bldP spid="21513" grpId="0" animBg="1"/>
      <p:bldP spid="215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620713"/>
            <a:ext cx="91440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sk-SK" sz="3200"/>
          </a:p>
          <a:p>
            <a:pPr marL="342900" indent="-342900">
              <a:spcBef>
                <a:spcPct val="20000"/>
              </a:spcBef>
            </a:pPr>
            <a:r>
              <a:rPr lang="sk-SK" sz="3200" b="1"/>
              <a:t>Zaokrúhli na stotiny(na 2 desatinné miesta):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/>
              <a:t>   </a:t>
            </a:r>
            <a:r>
              <a:rPr lang="sk-SK" sz="4000">
                <a:solidFill>
                  <a:srgbClr val="FF3399"/>
                </a:solidFill>
              </a:rPr>
              <a:t>7 9 4 , 7 2 4 3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		      4 zaokrúhľuje nadol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      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	 číslo nad bodkou sa nezmení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484438" y="2997200"/>
            <a:ext cx="73025" cy="714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843213" y="2420938"/>
            <a:ext cx="360362" cy="57626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3276600" y="3068638"/>
            <a:ext cx="10080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 flipV="1">
            <a:off x="2555875" y="3213100"/>
            <a:ext cx="288925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572000" y="609282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FF3300"/>
                </a:solidFill>
              </a:rPr>
              <a:t>Výsledok je : 794,72</a:t>
            </a:r>
            <a:endParaRPr lang="cs-CZ" sz="32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  <p:bldP spid="22536" grpId="0" animBg="1"/>
      <p:bldP spid="225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endParaRPr lang="sk-SK"/>
          </a:p>
          <a:p>
            <a:pPr algn="ctr">
              <a:buFontTx/>
              <a:buNone/>
            </a:pPr>
            <a:r>
              <a:rPr lang="sk-SK"/>
              <a:t>   </a:t>
            </a:r>
            <a:r>
              <a:rPr lang="sk-SK" sz="4000"/>
              <a:t>Overíme si na nasledujúcich príkladoch, či sme pochopili porovnávaniu a zaokrúhľovaniu desatinných čísel...</a:t>
            </a:r>
          </a:p>
        </p:txBody>
      </p:sp>
      <p:sp>
        <p:nvSpPr>
          <p:cNvPr id="8196" name="WordArt 4"/>
          <p:cNvSpPr>
            <a:spLocks noChangeArrowheads="1" noChangeShapeType="1" noTextEdit="1"/>
          </p:cNvSpPr>
          <p:nvPr/>
        </p:nvSpPr>
        <p:spPr bwMode="auto">
          <a:xfrm>
            <a:off x="1331913" y="476250"/>
            <a:ext cx="6408737" cy="936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Precvičme sa</a:t>
            </a:r>
          </a:p>
        </p:txBody>
      </p:sp>
      <p:pic>
        <p:nvPicPr>
          <p:cNvPr id="8197" name="Picture 5" descr="BD21315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84313"/>
            <a:ext cx="8281988" cy="411162"/>
          </a:xfrm>
          <a:prstGeom prst="rect">
            <a:avLst/>
          </a:prstGeom>
          <a:noFill/>
        </p:spPr>
      </p:pic>
      <p:pic>
        <p:nvPicPr>
          <p:cNvPr id="8198" name="Picture 6" descr="eyez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97155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675" y="1600200"/>
            <a:ext cx="5699125" cy="4997450"/>
          </a:xfrm>
        </p:spPr>
        <p:txBody>
          <a:bodyPr/>
          <a:lstStyle/>
          <a:p>
            <a:pPr>
              <a:buFontTx/>
              <a:buNone/>
            </a:pPr>
            <a:endParaRPr lang="sk-SK"/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1455,1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34,5  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98,8  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3,7    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562,5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77,1  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8,845   = </a:t>
            </a:r>
            <a:endParaRPr lang="cs-CZ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0" name="WordArt 4"/>
          <p:cNvSpPr>
            <a:spLocks noChangeArrowheads="1" noChangeShapeType="1" noTextEdit="1"/>
          </p:cNvSpPr>
          <p:nvPr/>
        </p:nvSpPr>
        <p:spPr bwMode="auto">
          <a:xfrm>
            <a:off x="323850" y="476250"/>
            <a:ext cx="8280400" cy="1081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Precvičme sa - </a:t>
            </a:r>
          </a:p>
          <a:p>
            <a:pPr algn="ctr"/>
            <a:r>
              <a:rPr lang="sk-SK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 zaokrúhlite na desiatky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932363" y="2205038"/>
            <a:ext cx="1655762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1460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30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100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560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80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10</a:t>
            </a:r>
            <a:endParaRPr lang="cs-CZ" sz="2600" b="1">
              <a:solidFill>
                <a:srgbClr val="FF3300"/>
              </a:solidFill>
            </a:endParaRPr>
          </a:p>
        </p:txBody>
      </p:sp>
      <p:pic>
        <p:nvPicPr>
          <p:cNvPr id="24582" name="Picture 6" descr="BD21315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628775"/>
            <a:ext cx="8281988" cy="411163"/>
          </a:xfrm>
          <a:prstGeom prst="rect">
            <a:avLst/>
          </a:prstGeom>
          <a:noFill/>
        </p:spPr>
      </p:pic>
      <p:pic>
        <p:nvPicPr>
          <p:cNvPr id="24583" name="Picture 7" descr="funnynumb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24450"/>
            <a:ext cx="1905000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WordArt 4"/>
          <p:cNvSpPr>
            <a:spLocks noChangeArrowheads="1" noChangeShapeType="1" noTextEdit="1"/>
          </p:cNvSpPr>
          <p:nvPr/>
        </p:nvSpPr>
        <p:spPr bwMode="auto">
          <a:xfrm>
            <a:off x="323850" y="476250"/>
            <a:ext cx="8280400" cy="1081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Precvičme sa - </a:t>
            </a:r>
          </a:p>
          <a:p>
            <a:pPr algn="ctr"/>
            <a:r>
              <a:rPr lang="pt-BR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 zaokrúhlite na desatiny</a:t>
            </a:r>
            <a:endParaRPr lang="sk-SK" sz="3600" kern="10">
              <a:ln w="25400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87675" y="1600200"/>
            <a:ext cx="5699125" cy="4997450"/>
          </a:xfrm>
          <a:noFill/>
          <a:ln/>
        </p:spPr>
        <p:txBody>
          <a:bodyPr/>
          <a:lstStyle/>
          <a:p>
            <a:endParaRPr lang="sk-SK"/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15,41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3,54  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78,89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3,607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0,115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77,1     = </a:t>
            </a:r>
          </a:p>
          <a:p>
            <a:pPr>
              <a:buFontTx/>
              <a:buNone/>
            </a:pPr>
            <a:r>
              <a:rPr 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14,95   =</a:t>
            </a:r>
            <a:r>
              <a:rPr lang="sk-SK"/>
              <a:t> </a:t>
            </a:r>
            <a:endParaRPr lang="cs-CZ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932363" y="2205038"/>
            <a:ext cx="1655762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15,4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3,5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78,9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3,6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0,1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77,1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15</a:t>
            </a:r>
            <a:endParaRPr lang="cs-CZ" sz="2600" b="1">
              <a:solidFill>
                <a:srgbClr val="FF3300"/>
              </a:solidFill>
            </a:endParaRPr>
          </a:p>
        </p:txBody>
      </p:sp>
      <p:pic>
        <p:nvPicPr>
          <p:cNvPr id="25607" name="Picture 7" descr="BD21315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57338"/>
            <a:ext cx="8281988" cy="504825"/>
          </a:xfrm>
          <a:prstGeom prst="rect">
            <a:avLst/>
          </a:prstGeom>
          <a:noFill/>
        </p:spPr>
      </p:pic>
      <p:pic>
        <p:nvPicPr>
          <p:cNvPr id="25608" name="Picture 8" descr="funnynumb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24450"/>
            <a:ext cx="1905000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987675" y="1600200"/>
            <a:ext cx="56991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sk-SK" sz="3200"/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68,241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3,754  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7,189  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3,607  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0,115  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77,991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14,95   =</a:t>
            </a:r>
            <a:r>
              <a:rPr lang="sk-SK" sz="3200"/>
              <a:t> </a:t>
            </a:r>
            <a:endParaRPr lang="cs-CZ" sz="3200"/>
          </a:p>
        </p:txBody>
      </p:sp>
      <p:sp>
        <p:nvSpPr>
          <p:cNvPr id="26629" name="WordArt 5"/>
          <p:cNvSpPr>
            <a:spLocks noChangeArrowheads="1" noChangeShapeType="1" noTextEdit="1"/>
          </p:cNvSpPr>
          <p:nvPr/>
        </p:nvSpPr>
        <p:spPr bwMode="auto">
          <a:xfrm>
            <a:off x="323850" y="476250"/>
            <a:ext cx="8280400" cy="1081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l-PL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Precvičme sa - </a:t>
            </a:r>
          </a:p>
          <a:p>
            <a:pPr algn="ctr"/>
            <a:r>
              <a:rPr lang="pl-PL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 zaokrúhlite na stotiny</a:t>
            </a:r>
            <a:endParaRPr lang="sk-SK" sz="3600" kern="10">
              <a:ln w="25400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932363" y="2205038"/>
            <a:ext cx="1655762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68,24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3,75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7,19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3,61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0,12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78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14,95</a:t>
            </a:r>
            <a:endParaRPr lang="cs-CZ" sz="2600" b="1">
              <a:solidFill>
                <a:srgbClr val="FF3300"/>
              </a:solidFill>
            </a:endParaRPr>
          </a:p>
        </p:txBody>
      </p:sp>
      <p:pic>
        <p:nvPicPr>
          <p:cNvPr id="26631" name="Picture 7" descr="BD21315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00213"/>
            <a:ext cx="8281988" cy="411162"/>
          </a:xfrm>
          <a:prstGeom prst="rect">
            <a:avLst/>
          </a:prstGeom>
          <a:noFill/>
        </p:spPr>
      </p:pic>
      <p:pic>
        <p:nvPicPr>
          <p:cNvPr id="26632" name="Picture 8" descr="funnynumb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24450"/>
            <a:ext cx="1905000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323850" y="476250"/>
            <a:ext cx="8280400" cy="1081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Precvičme sa - </a:t>
            </a:r>
          </a:p>
          <a:p>
            <a:pPr algn="ctr"/>
            <a:r>
              <a:rPr lang="sk-SK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 zaokrúhlite na stovky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987675" y="1600200"/>
            <a:ext cx="56991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sk-SK" sz="3200"/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268,1  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5603,4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565,2  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360,7  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115,21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7799,1 =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159,5   =</a:t>
            </a:r>
            <a:r>
              <a:rPr lang="sk-SK" sz="3200"/>
              <a:t> </a:t>
            </a:r>
            <a:endParaRPr lang="cs-CZ" sz="32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932363" y="2205038"/>
            <a:ext cx="1655762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300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5600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600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400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100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7800</a:t>
            </a:r>
          </a:p>
          <a:p>
            <a:pPr>
              <a:spcBef>
                <a:spcPct val="50000"/>
              </a:spcBef>
            </a:pPr>
            <a:r>
              <a:rPr lang="sk-SK" sz="2600" b="1">
                <a:solidFill>
                  <a:srgbClr val="FF3300"/>
                </a:solidFill>
              </a:rPr>
              <a:t>200</a:t>
            </a:r>
            <a:endParaRPr lang="cs-CZ" sz="2600" b="1">
              <a:solidFill>
                <a:srgbClr val="FF3300"/>
              </a:solidFill>
            </a:endParaRPr>
          </a:p>
        </p:txBody>
      </p:sp>
      <p:pic>
        <p:nvPicPr>
          <p:cNvPr id="27655" name="Picture 7" descr="BD21315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00213"/>
            <a:ext cx="8281988" cy="411162"/>
          </a:xfrm>
          <a:prstGeom prst="rect">
            <a:avLst/>
          </a:prstGeom>
          <a:noFill/>
        </p:spPr>
      </p:pic>
      <p:pic>
        <p:nvPicPr>
          <p:cNvPr id="27657" name="Picture 9" descr="funnynumb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24450"/>
            <a:ext cx="1905000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4" grpId="0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192</Words>
  <Application>Microsoft Office PowerPoint</Application>
  <PresentationFormat>Prezentácia na obrazovke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Predvolený návrh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Skola</dc:creator>
  <cp:lastModifiedBy>Dušan Andraško</cp:lastModifiedBy>
  <cp:revision>28</cp:revision>
  <dcterms:created xsi:type="dcterms:W3CDTF">2006-02-05T20:13:51Z</dcterms:created>
  <dcterms:modified xsi:type="dcterms:W3CDTF">2021-11-30T04:31:16Z</dcterms:modified>
</cp:coreProperties>
</file>