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b="1" dirty="0" smtClean="0"/>
              <a:t>OPAKOVANIE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Definujte pojmy: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533400" y="1524000"/>
            <a:ext cx="278634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IZOGAMIA</a:t>
            </a:r>
            <a:endParaRPr lang="sk-SK" sz="3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819400" y="2362200"/>
            <a:ext cx="347402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ANIZOGAMIA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791200" y="1524000"/>
            <a:ext cx="268535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OOGAMIA</a:t>
            </a:r>
            <a:endParaRPr lang="sk-SK" sz="36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457200" y="3200400"/>
            <a:ext cx="470513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GONOCHORIZMUS</a:t>
            </a:r>
            <a:endParaRPr lang="sk-SK" sz="36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5638800" y="3200400"/>
            <a:ext cx="232570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GONÁDY</a:t>
            </a:r>
            <a:endParaRPr lang="sk-SK" sz="36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3200400" y="4114800"/>
            <a:ext cx="219848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ZYGOTA</a:t>
            </a:r>
            <a:endParaRPr lang="sk-SK" sz="36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533400" y="5029200"/>
            <a:ext cx="296427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OOGENÉZA</a:t>
            </a:r>
            <a:endParaRPr lang="sk-SK" sz="36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4876800" y="5029200"/>
            <a:ext cx="231986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GAMÉTY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://www.gymhol.cz/projekt/biologie/smyslova/smysl1_soubory/image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8001000" cy="5443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600" dirty="0" smtClean="0"/>
              <a:t>ŽENSKÉ POHLAVNÉ ORGÁNY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://ipravda.sk/res/2011/08/02/thumbs/17786-vaginalna-mykoza-pohlavne-organy-zenske-pohlavie-clan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5681539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Funkcia: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zena-in.cz/media/2012/05/14/e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3467100" cy="2004889"/>
          </a:xfrm>
          <a:prstGeom prst="rect">
            <a:avLst/>
          </a:prstGeom>
          <a:noFill/>
        </p:spPr>
      </p:pic>
      <p:pic>
        <p:nvPicPr>
          <p:cNvPr id="26628" name="Picture 4" descr="http://gyn.cz/images/72.gif"/>
          <p:cNvPicPr>
            <a:picLocks noChangeAspect="1" noChangeArrowheads="1"/>
          </p:cNvPicPr>
          <p:nvPr/>
        </p:nvPicPr>
        <p:blipFill>
          <a:blip r:embed="rId3"/>
          <a:srcRect t="11429" b="8571"/>
          <a:stretch>
            <a:fillRect/>
          </a:stretch>
        </p:blipFill>
        <p:spPr bwMode="auto">
          <a:xfrm>
            <a:off x="152400" y="4038600"/>
            <a:ext cx="5551714" cy="2438400"/>
          </a:xfrm>
          <a:prstGeom prst="rect">
            <a:avLst/>
          </a:prstGeom>
          <a:noFill/>
        </p:spPr>
      </p:pic>
      <p:pic>
        <p:nvPicPr>
          <p:cNvPr id="26630" name="Picture 6" descr="https://www.womenzone.cz/files/encyclopedia/images/Pixmac00003411978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981200"/>
            <a:ext cx="5095875" cy="2177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Stavba: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m3.aimg.sk/tahaky/d_11093_1589.jpg"/>
          <p:cNvPicPr>
            <a:picLocks noChangeAspect="1" noChangeArrowheads="1"/>
          </p:cNvPicPr>
          <p:nvPr/>
        </p:nvPicPr>
        <p:blipFill>
          <a:blip r:embed="rId2"/>
          <a:srcRect b="9524"/>
          <a:stretch>
            <a:fillRect/>
          </a:stretch>
        </p:blipFill>
        <p:spPr bwMode="auto">
          <a:xfrm>
            <a:off x="228600" y="1219200"/>
            <a:ext cx="8703635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A: Vnútorné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5" descr="Nová bitová mapa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219200"/>
            <a:ext cx="7162800" cy="5479727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1447800" y="4191000"/>
            <a:ext cx="13716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562600" y="1600200"/>
            <a:ext cx="17526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429000" y="1524000"/>
            <a:ext cx="1676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657600" y="5867400"/>
            <a:ext cx="13716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965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B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Vonkajšie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</TotalTime>
  <Words>26</Words>
  <Application>Microsoft Office PowerPoint</Application>
  <PresentationFormat>Prezentácia na obrazovke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OPAKOVANIE</vt:lpstr>
      <vt:lpstr>Definujte pojmy:</vt:lpstr>
      <vt:lpstr>Prezentácia programu PowerPoint</vt:lpstr>
      <vt:lpstr>ŽENSKÉ POHLAVNÉ ORGÁNY</vt:lpstr>
      <vt:lpstr>Funkcia: ???</vt:lpstr>
      <vt:lpstr>Stavba:</vt:lpstr>
      <vt:lpstr>A: Vnútorné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ŽENSKÉ POHLAVNÉ ORGÁNY</dc:title>
  <dc:creator>hp</dc:creator>
  <cp:lastModifiedBy>Guest</cp:lastModifiedBy>
  <cp:revision>25</cp:revision>
  <dcterms:created xsi:type="dcterms:W3CDTF">2016-05-04T17:49:53Z</dcterms:created>
  <dcterms:modified xsi:type="dcterms:W3CDTF">2018-03-27T06:16:18Z</dcterms:modified>
</cp:coreProperties>
</file>