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y-matika-fyzika-chemia.wz.sk/chemia/chemicka-rovnovah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testy-matika-fyzika-chemia.wz.sk/chemia/chemicka-rovnovaha.html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85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t="10992" r="2649"/>
          <a:stretch/>
        </p:blipFill>
        <p:spPr bwMode="auto">
          <a:xfrm>
            <a:off x="589510" y="1052736"/>
            <a:ext cx="7879241" cy="500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5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9" t="11634" r="4530" b="25820"/>
          <a:stretch/>
        </p:blipFill>
        <p:spPr bwMode="auto">
          <a:xfrm>
            <a:off x="251520" y="1052736"/>
            <a:ext cx="865204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2597" r="2308" b="13953"/>
          <a:stretch/>
        </p:blipFill>
        <p:spPr bwMode="auto">
          <a:xfrm>
            <a:off x="179512" y="764704"/>
            <a:ext cx="872742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7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14841" r="598" b="9782"/>
          <a:stretch/>
        </p:blipFill>
        <p:spPr bwMode="auto">
          <a:xfrm>
            <a:off x="179512" y="692696"/>
            <a:ext cx="885299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4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21578" r="940" b="26461"/>
          <a:stretch/>
        </p:blipFill>
        <p:spPr bwMode="auto">
          <a:xfrm>
            <a:off x="179512" y="1124744"/>
            <a:ext cx="888765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Správne odpovede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65520" r="13914" b="29605"/>
          <a:stretch/>
        </p:blipFill>
        <p:spPr bwMode="auto">
          <a:xfrm>
            <a:off x="-9340" y="2636912"/>
            <a:ext cx="9145015" cy="44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Prezentácia na obrazovke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Správne odpovede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2</cp:revision>
  <dcterms:created xsi:type="dcterms:W3CDTF">2021-05-18T17:39:12Z</dcterms:created>
  <dcterms:modified xsi:type="dcterms:W3CDTF">2021-05-18T17:44:55Z</dcterms:modified>
</cp:coreProperties>
</file>