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25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310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4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399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82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003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5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337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7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90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52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4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391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69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72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06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E9B1-BD3D-4A2D-B179-C7296DCB3FD3}" type="datetimeFigureOut">
              <a:rPr lang="sk-SK" smtClean="0"/>
              <a:t>22.03.2021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BA9599-DDF2-4D4E-8578-C19B33B5F9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543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mierka, reťaz&#10;&#10;Automaticky generovaný popis">
            <a:extLst>
              <a:ext uri="{FF2B5EF4-FFF2-40B4-BE49-F238E27FC236}">
                <a16:creationId xmlns:a16="http://schemas.microsoft.com/office/drawing/2014/main" xmlns="" id="{551F9332-F4C5-454F-AE9F-7A00B0B0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/>
          <a:stretch/>
        </p:blipFill>
        <p:spPr>
          <a:xfrm>
            <a:off x="3339548" y="-1"/>
            <a:ext cx="8852452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0EBE77D-43EF-445F-A6B4-387EAEE0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06" y="1681738"/>
            <a:ext cx="4088190" cy="2369093"/>
          </a:xfrm>
        </p:spPr>
        <p:txBody>
          <a:bodyPr>
            <a:normAutofit/>
          </a:bodyPr>
          <a:lstStyle/>
          <a:p>
            <a:r>
              <a:rPr lang="sk-SK" sz="4400" b="1" dirty="0">
                <a:solidFill>
                  <a:srgbClr val="FF0000"/>
                </a:solidFill>
                <a:highlight>
                  <a:srgbClr val="FFFF00"/>
                </a:highlight>
              </a:rPr>
              <a:t>Vzťah štátu a práva – právne vedomie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FECA9ED-0CCD-41F5-87AF-4152E783B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51979"/>
            <a:ext cx="4079721" cy="1096901"/>
          </a:xfrm>
        </p:spPr>
        <p:txBody>
          <a:bodyPr>
            <a:normAutofit/>
          </a:bodyPr>
          <a:lstStyle/>
          <a:p>
            <a:endParaRPr lang="sk-SK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9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B24F4FF-7D37-4396-9C35-3889B98C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k-SK" sz="4800" dirty="0">
                <a:solidFill>
                  <a:srgbClr val="FF0000"/>
                </a:solidFill>
                <a:highlight>
                  <a:srgbClr val="FFFF00"/>
                </a:highlight>
              </a:rPr>
              <a:t>Právo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900DB61-D08F-48B2-A018-F432A523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203" y="856947"/>
            <a:ext cx="1004433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Právo je súborom pravidiel správania.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Ide o pravidlá podľa ktorých sa ľudia musia správať.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Právo zabezpečuje poriadok, bezpečnosť a ochranu ľudí v spoločnosti.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 právnom štáte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platia zákony rovnako pre každého</a:t>
            </a:r>
            <a:r>
              <a:rPr lang="sk-SK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Obrázok 4" descr="Obrázok, na ktorom je text, vnútri&#10;&#10;Automaticky generovaný popis">
            <a:extLst>
              <a:ext uri="{FF2B5EF4-FFF2-40B4-BE49-F238E27FC236}">
                <a16:creationId xmlns:a16="http://schemas.microsoft.com/office/drawing/2014/main" xmlns="" id="{1458374B-A03F-4B73-B0A7-580BEB44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48" y="3147449"/>
            <a:ext cx="5636454" cy="3710080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BE67BE53-C6E3-4DFC-A5BA-1CC10B0E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03" y="3149586"/>
            <a:ext cx="6597748" cy="3710080"/>
          </a:xfrm>
          <a:prstGeom prst="rect">
            <a:avLst/>
          </a:prstGeom>
        </p:spPr>
      </p:pic>
      <p:pic>
        <p:nvPicPr>
          <p:cNvPr id="9" name="Obrázok 8" descr="Obrázok, na ktorom je cesta, strom, vonkajšie, kôň&#10;&#10;Automaticky generovaný popis">
            <a:extLst>
              <a:ext uri="{FF2B5EF4-FFF2-40B4-BE49-F238E27FC236}">
                <a16:creationId xmlns:a16="http://schemas.microsoft.com/office/drawing/2014/main" xmlns="" id="{D9824F63-0705-48CB-B28B-25D598605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14" y="0"/>
            <a:ext cx="3880991" cy="3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A5267C3-175A-4F86-B9C1-9D074207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10" y="3386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sk-SK" sz="4800" b="1" dirty="0">
                <a:solidFill>
                  <a:srgbClr val="FF0000"/>
                </a:solidFill>
                <a:highlight>
                  <a:srgbClr val="FFFF00"/>
                </a:highlight>
                <a:latin typeface="Agency FB" panose="020B0503020202020204" pitchFamily="34" charset="0"/>
              </a:rPr>
              <a:t>Právny štát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DF693C6-EBEF-474B-83C2-52BCAF91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7" y="1458225"/>
            <a:ext cx="5086290" cy="3440110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Nikto nie je postavený nad zákon.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 právnom štáte platia tieto princípy:</a:t>
            </a:r>
          </a:p>
          <a:p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1.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štát a jeho orgány môžu robiť len to, čo im dovoľujú zákony.</a:t>
            </a:r>
          </a:p>
          <a:p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2.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občan môže robiť všetko, čo mu zákon nezakazuje.</a:t>
            </a:r>
          </a:p>
          <a:p>
            <a:r>
              <a:rPr lang="sk-SK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3.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štát zaručuje základné ľudské práva a slobody.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689D7BFF-23AC-4DAB-BC12-CF8973A5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217325"/>
            <a:ext cx="6421816" cy="454343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5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E03D5A5-023E-4BF6-8DFC-96E3E200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2127"/>
            <a:ext cx="10230678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Občania majú právo na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spravodlivý súdny proces.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Majú právnu istotu. Že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kým neporušia zákon, nebudú právne stíhaný. </a:t>
            </a:r>
          </a:p>
          <a:p>
            <a:r>
              <a:rPr lang="sk-SK" sz="2400" dirty="0">
                <a:solidFill>
                  <a:schemeClr val="tx1"/>
                </a:solidFill>
              </a:rPr>
              <a:t>Štátna moc bude postupovať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v súlade s ústavou.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94457FD7-9B62-4128-A276-CC19B10C1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8890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901592E-6AB4-4FBF-9D00-80AA2EE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Právne vedomie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AD55A1A-E835-4250-90E4-9915C4F6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5" y="816638"/>
            <a:ext cx="8596668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Je to súhrn právnych názorov a predstáv ľudí o práve a o jeho uskutočňovaní.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Má dve zložky: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1.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poznanie práva </a:t>
            </a:r>
            <a:r>
              <a:rPr lang="sk-SK" sz="2400" dirty="0">
                <a:solidFill>
                  <a:schemeClr val="tx1"/>
                </a:solidFill>
              </a:rPr>
              <a:t>(čo o práve vieme)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2.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naše hodnotenie a názory </a:t>
            </a:r>
            <a:r>
              <a:rPr lang="sk-SK" sz="2400" dirty="0">
                <a:solidFill>
                  <a:schemeClr val="tx1"/>
                </a:solidFill>
              </a:rPr>
              <a:t>(čo si o práve myslíme)</a:t>
            </a:r>
          </a:p>
        </p:txBody>
      </p:sp>
      <p:pic>
        <p:nvPicPr>
          <p:cNvPr id="5" name="Obrázok 4" descr="Obrázok, na ktorom je ClipArt, bábika&#10;&#10;Automaticky generovaný popis">
            <a:extLst>
              <a:ext uri="{FF2B5EF4-FFF2-40B4-BE49-F238E27FC236}">
                <a16:creationId xmlns:a16="http://schemas.microsoft.com/office/drawing/2014/main" xmlns="" id="{D4CA2F7F-7968-495F-894E-BDA8160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3365"/>
            <a:ext cx="8694063" cy="36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611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172</Words>
  <Application>Microsoft Office PowerPoint</Application>
  <PresentationFormat>Vlastná</PresentationFormat>
  <Paragraphs>20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Fazeta</vt:lpstr>
      <vt:lpstr>Vzťah štátu a práva – právne vedomie</vt:lpstr>
      <vt:lpstr>Právo</vt:lpstr>
      <vt:lpstr>Právny štát</vt:lpstr>
      <vt:lpstr>Prezentácia programu PowerPoint</vt:lpstr>
      <vt:lpstr>Právne vedomie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Vzťah štátu a práva – právne vedomie</dc:title>
  <dc:creator>Tomáš Takáč</dc:creator>
  <cp:lastModifiedBy>Raduz</cp:lastModifiedBy>
  <cp:revision>3</cp:revision>
  <dcterms:created xsi:type="dcterms:W3CDTF">2020-11-25T07:58:54Z</dcterms:created>
  <dcterms:modified xsi:type="dcterms:W3CDTF">2021-03-22T15:08:06Z</dcterms:modified>
</cp:coreProperties>
</file>