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8" r:id="rId2"/>
    <p:sldId id="257" r:id="rId3"/>
    <p:sldId id="261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74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C9D0-AC6F-4567-B59C-2BA48B326591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EBD0-10AE-4AFD-9912-378DB771C1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BEBD0-10AE-4AFD-9912-378DB771C1F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720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t>15.2.2021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982" y="0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OBČIANSKA NÁUKA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AB969532-82B4-4831-8F70-4B21F0BC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982" y="1646299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SOCIÁLNE </a:t>
            </a:r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</a:rPr>
              <a:t>choroby</a:t>
            </a:r>
            <a:endParaRPr lang="sk-SK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extrémizmus, šikanovanie, vandalizmus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="" xmlns:a16="http://schemas.microsoft.com/office/drawing/2014/main" id="{2B66D475-4297-4B94-B45F-5BAB1C79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2" y="3566130"/>
            <a:ext cx="3600000" cy="2395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Šikanovanie na školách: Ako ho odhaliť?">
            <a:extLst>
              <a:ext uri="{FF2B5EF4-FFF2-40B4-BE49-F238E27FC236}">
                <a16:creationId xmlns="" xmlns:a16="http://schemas.microsoft.com/office/drawing/2014/main" id="{8AEFF2D3-6C63-4791-99BD-C366827C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61" y="3566130"/>
            <a:ext cx="3600000" cy="2395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>
            <a:extLst>
              <a:ext uri="{FF2B5EF4-FFF2-40B4-BE49-F238E27FC236}">
                <a16:creationId xmlns="" xmlns:a16="http://schemas.microsoft.com/office/drawing/2014/main" id="{F18ABFCE-13DB-4473-BC04-0C50FCF743A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60" y="3564166"/>
            <a:ext cx="3600000" cy="239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8596668" cy="4259696"/>
          </a:xfrm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Patologické správanie je správanie a konanie jednotlivcov, ktorí nerešpektujú pravidlá.</a:t>
            </a:r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="" xmlns:a16="http://schemas.microsoft.com/office/drawing/2014/main" id="{A43C3F0B-3143-451C-A5CC-009E55F1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1" y="3242209"/>
            <a:ext cx="2264062" cy="252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="" xmlns:a16="http://schemas.microsoft.com/office/drawing/2014/main" id="{98EDE64A-03E1-4DA2-85B3-ADDB64272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4" y="3242209"/>
            <a:ext cx="2810980" cy="2520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="" xmlns:a16="http://schemas.microsoft.com/office/drawing/2014/main" id="{E1E19D91-0330-492A-B28B-350270F7D7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3542412" y="2846549"/>
            <a:ext cx="3055051" cy="30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8596668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Druhy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extrémizmus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násilie voči iným jednotlivcom a skupinám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závislosť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šikanovanie (</a:t>
            </a:r>
            <a:r>
              <a:rPr lang="sk-SK" sz="3200" b="1" dirty="0" err="1">
                <a:solidFill>
                  <a:srgbClr val="00B050"/>
                </a:solidFill>
              </a:rPr>
              <a:t>kyberšikana</a:t>
            </a:r>
            <a:r>
              <a:rPr lang="sk-SK" sz="3200" b="1" dirty="0">
                <a:solidFill>
                  <a:srgbClr val="00B05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 smtClean="0">
                <a:solidFill>
                  <a:srgbClr val="00B050"/>
                </a:solidFill>
              </a:rPr>
              <a:t>Vandalizmus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b="1" dirty="0" smtClean="0">
                <a:solidFill>
                  <a:srgbClr val="00B050"/>
                </a:solidFill>
              </a:rPr>
              <a:t>Rasizmus -  odmieta inú farba pokožky</a:t>
            </a:r>
            <a:endParaRPr lang="sk-SK" sz="3200" b="1" dirty="0">
              <a:solidFill>
                <a:srgbClr val="00B050"/>
              </a:solidFill>
            </a:endParaRPr>
          </a:p>
          <a:p>
            <a:endParaRPr lang="sk-SK" sz="3200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518F8AC1-47A5-4AEA-A066-2A55FE742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9399900" y="1763049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1727"/>
            <a:ext cx="10940925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Príčiny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netolerancia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predsudky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nedostatočná informovanosť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zlá sociálna situácia rodín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neriešené problémy spoločnosti</a:t>
            </a:r>
          </a:p>
          <a:p>
            <a:endParaRPr lang="sk-SK" sz="3200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FADF90AD-90C4-49DB-BC7D-8D288EFD9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9403127" y="1920716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5674305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Dôsledky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poškodzovanie duševného a telesného zdravia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rozpad rodiny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strata schopnosti zaradiť sa do spoločnosti</a:t>
            </a: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="" xmlns:a16="http://schemas.microsoft.com/office/drawing/2014/main" id="{DA403B47-0E9A-4F75-B7EE-DC31C4BE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5230" y="1568544"/>
            <a:ext cx="1213333" cy="252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="" xmlns:a16="http://schemas.microsoft.com/office/drawing/2014/main" id="{EC23AF8D-39BF-42E3-B75C-A021D551CBD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32" y="3186975"/>
            <a:ext cx="134042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53" y="304800"/>
            <a:ext cx="8296849" cy="600635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ZAPAMÄTAJME SI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048872"/>
            <a:ext cx="9770421" cy="58091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ŠIKANOVANIE </a:t>
            </a:r>
            <a:r>
              <a:rPr lang="sk-SK" dirty="0" smtClean="0"/>
              <a:t>- </a:t>
            </a:r>
            <a:r>
              <a:rPr lang="sk-SK" sz="3200" dirty="0" smtClean="0"/>
              <a:t>konanie</a:t>
            </a:r>
            <a:r>
              <a:rPr lang="sk-SK" sz="3200" dirty="0"/>
              <a:t>, ktorým jedna alebo viac osôb obťažujú iných, týrajú ich, prenasledujú a násilím obmedzujú ich </a:t>
            </a:r>
            <a:r>
              <a:rPr lang="sk-SK" sz="3200" dirty="0" smtClean="0"/>
              <a:t>slobodu   -   </a:t>
            </a:r>
            <a:endParaRPr lang="sk-SK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KYBERŠIKANA </a:t>
            </a:r>
            <a:r>
              <a:rPr lang="sk-SK" sz="3200" dirty="0"/>
              <a:t>(šikanovanie, pri ktorom sa používajú informačné technológie ako mobil, počítač, internet, prebieha vo virtuálnom priestore)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NACIZMUS </a:t>
            </a:r>
            <a:r>
              <a:rPr lang="sk-SK" sz="3200" dirty="0"/>
              <a:t>(nemecký fašizmus, ktorý šíri nenávisť voči iným národom a </a:t>
            </a:r>
            <a:r>
              <a:rPr lang="sk-SK" sz="3200" dirty="0" smtClean="0"/>
              <a:t>rasám -  rasizmus)</a:t>
            </a: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NEONACIZMUS </a:t>
            </a:r>
            <a:r>
              <a:rPr lang="sk-SK" sz="3200" dirty="0"/>
              <a:t>(nacizmus obnovený po 2.sv.vojne)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600" b="1" dirty="0" smtClean="0">
                <a:solidFill>
                  <a:srgbClr val="00B050"/>
                </a:solidFill>
              </a:rPr>
              <a:t>Extrémizmus – 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akákoľvek forma správania a konania, ktorá porušuje ľudské práva, utláča práva 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iných a útočí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28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demokratický </a:t>
            </a:r>
            <a:r>
              <a:rPr lang="sk-SK" sz="280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charakter štátu</a:t>
            </a:r>
            <a:endParaRPr lang="sk-SK" sz="28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Šikanovanie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častý jav v školskom prostredí. 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Obeťou šikanovania sa môže stať každý z nás. Najčastejšie to bývajú deti zo sociálne slabších rodín, s rôznymi poruchami, postihnutím alebo naopak mimoriadne nadané deti.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Prejavy: posmech, prezývky, nadávky, vyhrážky, diskriminácia, vylučovanie zo skupiny, bitka, ničenie osobného majetku a iné. 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Aktuálnou sa stáva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kyberšikana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778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196</TotalTime>
  <Words>241</Words>
  <Application>Microsoft Office PowerPoint</Application>
  <PresentationFormat>Vlastná</PresentationFormat>
  <Paragraphs>38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OBČIANSKA NÁUKA</vt:lpstr>
      <vt:lpstr>SOCIÁLNE PROBLÉMY</vt:lpstr>
      <vt:lpstr>SOCIÁLNE PROBLÉMY</vt:lpstr>
      <vt:lpstr>SOCIÁLNE PROBLÉMY</vt:lpstr>
      <vt:lpstr>SOCIÁLNE PROBLÉMY</vt:lpstr>
      <vt:lpstr>ZAPAMÄTAJME SI</vt:lpstr>
      <vt:lpstr>Šikanovanie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KOVY, POLOKOVY A NEKOVY</dc:title>
  <dc:creator>Miriama Kopernická</dc:creator>
  <cp:lastModifiedBy>Radúz</cp:lastModifiedBy>
  <cp:revision>16</cp:revision>
  <dcterms:created xsi:type="dcterms:W3CDTF">2020-01-13T20:47:36Z</dcterms:created>
  <dcterms:modified xsi:type="dcterms:W3CDTF">2021-02-15T10:53:37Z</dcterms:modified>
</cp:coreProperties>
</file>