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143512"/>
            <a:ext cx="7329840" cy="859205"/>
          </a:xfrm>
        </p:spPr>
        <p:txBody>
          <a:bodyPr/>
          <a:lstStyle/>
          <a:p>
            <a:r>
              <a:rPr lang="sk-SK" dirty="0" smtClean="0"/>
              <a:t>Arabská ríša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6072206"/>
            <a:ext cx="7329840" cy="45811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Dejepis 6.ročník</a:t>
            </a:r>
            <a:endParaRPr lang="en-US" dirty="0"/>
          </a:p>
        </p:txBody>
      </p:sp>
      <p:pic>
        <p:nvPicPr>
          <p:cNvPr id="4" name="Obrázok 3" descr="1495637387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214290"/>
            <a:ext cx="2334884" cy="2012670"/>
          </a:xfrm>
          <a:prstGeom prst="rect">
            <a:avLst/>
          </a:prstGeom>
        </p:spPr>
      </p:pic>
      <p:pic>
        <p:nvPicPr>
          <p:cNvPr id="5" name="Obrázok 4" descr="697852403883fe14ac06f99cc77fc9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4357694"/>
            <a:ext cx="1857388" cy="2321239"/>
          </a:xfrm>
          <a:prstGeom prst="rect">
            <a:avLst/>
          </a:prstGeom>
        </p:spPr>
      </p:pic>
      <p:pic>
        <p:nvPicPr>
          <p:cNvPr id="6" name="Obrázok 5" descr="berber-and-arab-clash-with-frank-between-tours-and-poitiers-ad-73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2500306"/>
            <a:ext cx="2406458" cy="1785925"/>
          </a:xfrm>
          <a:prstGeom prst="rect">
            <a:avLst/>
          </a:prstGeom>
        </p:spPr>
      </p:pic>
      <p:pic>
        <p:nvPicPr>
          <p:cNvPr id="8" name="Obrázok 7" descr="frans-wilhelm-odelmark-an-arabic-palace-courtyar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714356"/>
            <a:ext cx="2857504" cy="2321722"/>
          </a:xfrm>
          <a:prstGeom prst="rect">
            <a:avLst/>
          </a:prstGeom>
        </p:spPr>
      </p:pic>
      <p:pic>
        <p:nvPicPr>
          <p:cNvPr id="9" name="Obrázok 8" descr="unname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44" y="620688"/>
            <a:ext cx="2560338" cy="1500198"/>
          </a:xfrm>
          <a:prstGeom prst="rect">
            <a:avLst/>
          </a:prstGeom>
        </p:spPr>
      </p:pic>
      <p:pic>
        <p:nvPicPr>
          <p:cNvPr id="10" name="Obrázok 9" descr="giuseppe-gabani-arab-marketplac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3501008"/>
            <a:ext cx="2695774" cy="1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b="1" dirty="0" smtClean="0"/>
              <a:t>Základná charakteristika obdobia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622 – útek Mohameda do Mediny</a:t>
            </a:r>
          </a:p>
          <a:p>
            <a:r>
              <a:rPr lang="sk-SK" dirty="0" smtClean="0"/>
              <a:t>711 – arabské vojská sa vylodili na brehoch Európy</a:t>
            </a:r>
          </a:p>
          <a:p>
            <a:r>
              <a:rPr lang="sk-SK" dirty="0" smtClean="0"/>
              <a:t>732 – bitka pri </a:t>
            </a:r>
            <a:r>
              <a:rPr lang="sk-SK" dirty="0" err="1" smtClean="0"/>
              <a:t>Poitiers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Územia starovekých civilizácií z Ázie sa od 7. storočia znovu zjednocovali pod vplyvom arabov vyznávajúcich islam.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4382" y="374900"/>
            <a:ext cx="6558080" cy="763525"/>
          </a:xfrm>
        </p:spPr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Vznik novej viery a nového štátu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2976" y="1291130"/>
            <a:ext cx="5286412" cy="556687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Arabské kmene – kočovníci</a:t>
            </a:r>
          </a:p>
          <a:p>
            <a:r>
              <a:rPr lang="sk-SK" dirty="0" smtClean="0"/>
              <a:t>oáza Mekka sa rozvinula na bohaté obchodné stredisko</a:t>
            </a:r>
          </a:p>
          <a:p>
            <a:r>
              <a:rPr lang="sk-SK" dirty="0" smtClean="0"/>
              <a:t>v Mekke žil kupec Mohamed – veril v Alaha.</a:t>
            </a:r>
          </a:p>
          <a:p>
            <a:r>
              <a:rPr lang="sk-SK" dirty="0" smtClean="0"/>
              <a:t>kvôli svojmu náboženstvu musel v roku 622 ujsť z Mekky do Mediny</a:t>
            </a:r>
          </a:p>
          <a:p>
            <a:r>
              <a:rPr lang="sk-SK" dirty="0" smtClean="0"/>
              <a:t>v Medine založil náboženstvo islam </a:t>
            </a:r>
          </a:p>
          <a:p>
            <a:r>
              <a:rPr lang="sk-SK" dirty="0" smtClean="0"/>
              <a:t>Mohamedov útek                       do Mediny moslimovia    označujú ako začiatok letopočtu</a:t>
            </a:r>
            <a:endParaRPr lang="en-US" dirty="0" smtClean="0"/>
          </a:p>
        </p:txBody>
      </p:sp>
      <p:pic>
        <p:nvPicPr>
          <p:cNvPr id="6" name="Obrázok 5" descr="1495637387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1000108"/>
            <a:ext cx="2334884" cy="2012670"/>
          </a:xfrm>
          <a:prstGeom prst="rect">
            <a:avLst/>
          </a:prstGeom>
        </p:spPr>
      </p:pic>
      <p:pic>
        <p:nvPicPr>
          <p:cNvPr id="7" name="Obrázok 6" descr="697852403883fe14ac06f99cc77fc93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3071810"/>
            <a:ext cx="2357454" cy="29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Arabské výboje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100" y="1082086"/>
            <a:ext cx="4500594" cy="5775914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kalifovia – nástupcovia Mohameda, šírili islam</a:t>
            </a:r>
          </a:p>
          <a:p>
            <a:r>
              <a:rPr lang="sk-SK" dirty="0" smtClean="0"/>
              <a:t>dobýjali územia „neveriacich“ v Ázii, na severe Afriky a aj v Európe</a:t>
            </a:r>
          </a:p>
          <a:p>
            <a:r>
              <a:rPr lang="sk-SK" dirty="0" smtClean="0"/>
              <a:t>v Európe dobyli Pyrenejský polostrov</a:t>
            </a:r>
          </a:p>
          <a:p>
            <a:r>
              <a:rPr lang="sk-SK" dirty="0" smtClean="0"/>
              <a:t>Arabská ríša sa rozprestierala od Indie po Atlantický oceán</a:t>
            </a:r>
          </a:p>
          <a:p>
            <a:r>
              <a:rPr lang="sk-SK" dirty="0" smtClean="0"/>
              <a:t>Arabov zastavili Frankovia – porazili ich v bitke pri </a:t>
            </a:r>
            <a:r>
              <a:rPr lang="sk-SK" dirty="0" err="1" smtClean="0"/>
              <a:t>Pointiers</a:t>
            </a:r>
            <a:r>
              <a:rPr lang="sk-SK" dirty="0" smtClean="0"/>
              <a:t> v roku 732          (kráľ Karel </a:t>
            </a:r>
            <a:r>
              <a:rPr lang="sk-SK" dirty="0" err="1" smtClean="0"/>
              <a:t>Martel</a:t>
            </a:r>
            <a:r>
              <a:rPr lang="sk-SK" dirty="0" smtClean="0"/>
              <a:t>)</a:t>
            </a:r>
          </a:p>
        </p:txBody>
      </p:sp>
      <p:pic>
        <p:nvPicPr>
          <p:cNvPr id="6" name="Obrázok 5" descr="Scan00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1957146"/>
            <a:ext cx="3663940" cy="2384524"/>
          </a:xfrm>
          <a:prstGeom prst="rect">
            <a:avLst/>
          </a:prstGeom>
        </p:spPr>
      </p:pic>
      <p:pic>
        <p:nvPicPr>
          <p:cNvPr id="7" name="Obrázok 6" descr="berber-and-arab-clash-with-frank-between-tours-and-poitiers-ad-7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4313212"/>
            <a:ext cx="3428992" cy="2544787"/>
          </a:xfrm>
          <a:prstGeom prst="rect">
            <a:avLst/>
          </a:prstGeom>
        </p:spPr>
      </p:pic>
      <p:pic>
        <p:nvPicPr>
          <p:cNvPr id="8" name="Obrázok 7" descr="Martell5-DW-Sonstiges-Monte-Carlo-j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512" y="46508"/>
            <a:ext cx="2071702" cy="20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Arabská kultúra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4414" y="1291130"/>
            <a:ext cx="5000660" cy="556687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čerpali z kultúry podmanených národov</a:t>
            </a:r>
          </a:p>
          <a:p>
            <a:r>
              <a:rPr lang="sk-SK" dirty="0" smtClean="0"/>
              <a:t>zo začiatku boli tolerantní k iným náboženstvám</a:t>
            </a:r>
          </a:p>
          <a:p>
            <a:r>
              <a:rPr lang="sk-SK" dirty="0" smtClean="0"/>
              <a:t>verili napríklad v Abraháma</a:t>
            </a:r>
          </a:p>
          <a:p>
            <a:r>
              <a:rPr lang="sk-SK" dirty="0" smtClean="0"/>
              <a:t>zakladali univerzity a knižnice</a:t>
            </a:r>
          </a:p>
          <a:p>
            <a:r>
              <a:rPr lang="sk-SK" dirty="0" smtClean="0"/>
              <a:t>stavali nádherné a pohodlné paláce</a:t>
            </a:r>
          </a:p>
          <a:p>
            <a:r>
              <a:rPr lang="sk-SK" dirty="0" smtClean="0"/>
              <a:t>robili záhradníctvo,     prepychové látky, sklo,  keramiku</a:t>
            </a:r>
          </a:p>
          <a:p>
            <a:r>
              <a:rPr lang="sk-SK" dirty="0" smtClean="0"/>
              <a:t>Vyznali sa  v  medicíne a  vede</a:t>
            </a:r>
          </a:p>
          <a:p>
            <a:r>
              <a:rPr lang="sk-SK" dirty="0" smtClean="0"/>
              <a:t>so svojimi výrobkami obchodovali po celom svete</a:t>
            </a:r>
          </a:p>
        </p:txBody>
      </p:sp>
      <p:pic>
        <p:nvPicPr>
          <p:cNvPr id="6" name="Obrázok 5" descr="frans-wilhelm-odelmark-an-arabic-palace-courty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142852"/>
            <a:ext cx="2857504" cy="2321722"/>
          </a:xfrm>
          <a:prstGeom prst="rect">
            <a:avLst/>
          </a:prstGeom>
        </p:spPr>
      </p:pic>
      <p:pic>
        <p:nvPicPr>
          <p:cNvPr id="7" name="Obrázok 6" descr="unnam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788048"/>
            <a:ext cx="2922669" cy="1712501"/>
          </a:xfrm>
          <a:prstGeom prst="rect">
            <a:avLst/>
          </a:prstGeom>
        </p:spPr>
      </p:pic>
      <p:pic>
        <p:nvPicPr>
          <p:cNvPr id="8" name="Obrázok 7" descr="giuseppe-gabani-arab-marketplac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570" y="4869160"/>
            <a:ext cx="2909023" cy="19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Drobenie arabskej ríše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1538" y="1291130"/>
            <a:ext cx="8072462" cy="299512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bola veľmi rozľahlá (koniec 9.storočia)</a:t>
            </a:r>
          </a:p>
          <a:p>
            <a:r>
              <a:rPr lang="sk-SK" dirty="0" smtClean="0"/>
              <a:t>nemohol ju ovládať jeden panovník</a:t>
            </a:r>
          </a:p>
          <a:p>
            <a:r>
              <a:rPr lang="sk-SK" dirty="0" smtClean="0"/>
              <a:t>v hlavnom meste Bagdad vládli kalifovia</a:t>
            </a:r>
          </a:p>
          <a:p>
            <a:r>
              <a:rPr lang="sk-SK" dirty="0" smtClean="0"/>
              <a:t>na iných miestach ríše vládli miestne panovnícke rody</a:t>
            </a:r>
          </a:p>
          <a:p>
            <a:r>
              <a:rPr lang="sk-SK" dirty="0" smtClean="0"/>
              <a:t>panovnícke rody medzi sebou často súperili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u="sng" dirty="0" err="1" smtClean="0"/>
              <a:t>vilashes.ru</a:t>
            </a:r>
            <a:endParaRPr lang="sk-SK" u="sng" dirty="0" smtClean="0"/>
          </a:p>
          <a:p>
            <a:r>
              <a:rPr lang="sk-SK" u="sng" dirty="0" err="1" smtClean="0"/>
              <a:t>Pinterest</a:t>
            </a:r>
            <a:endParaRPr lang="sk-SK" u="sng" dirty="0" smtClean="0"/>
          </a:p>
          <a:p>
            <a:r>
              <a:rPr lang="en-US" u="sng" dirty="0" smtClean="0"/>
              <a:t>The Lost Treasure Chest - WordPress.com</a:t>
            </a:r>
            <a:endParaRPr lang="sk-SK" u="sng" dirty="0" smtClean="0"/>
          </a:p>
          <a:p>
            <a:r>
              <a:rPr lang="sk-SK" u="sng" dirty="0" err="1" smtClean="0"/>
              <a:t>Welt</a:t>
            </a:r>
            <a:endParaRPr lang="sk-SK" u="sng" dirty="0" smtClean="0"/>
          </a:p>
          <a:p>
            <a:r>
              <a:rPr lang="sk-SK" u="sng" dirty="0" err="1" smtClean="0"/>
              <a:t>Artnet</a:t>
            </a:r>
            <a:endParaRPr lang="sk-SK" u="sng" dirty="0" smtClean="0"/>
          </a:p>
          <a:p>
            <a:r>
              <a:rPr lang="sk-SK" u="sng" dirty="0" smtClean="0"/>
              <a:t>La </a:t>
            </a:r>
            <a:r>
              <a:rPr lang="sk-SK" u="sng" dirty="0" err="1" smtClean="0"/>
              <a:t>Clau</a:t>
            </a:r>
            <a:r>
              <a:rPr lang="sk-SK" u="sng" dirty="0" smtClean="0"/>
              <a:t> Elite</a:t>
            </a:r>
          </a:p>
          <a:p>
            <a:r>
              <a:rPr lang="sk-SK" u="sng" dirty="0" err="1" smtClean="0"/>
              <a:t>YouTube</a:t>
            </a:r>
            <a:endParaRPr lang="sk-SK" u="sng" dirty="0" smtClean="0"/>
          </a:p>
          <a:p>
            <a:r>
              <a:rPr lang="sk-SK" u="sng" dirty="0" smtClean="0"/>
              <a:t>Internet</a:t>
            </a:r>
          </a:p>
          <a:p>
            <a:r>
              <a:rPr lang="sk-SK" u="sng" dirty="0" smtClean="0"/>
              <a:t>Učebnica Dejepis 6.ročník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258</Words>
  <Application>Microsoft Office PowerPoint</Application>
  <PresentationFormat>Prezentácia na obrazovke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Arabská ríša</vt:lpstr>
      <vt:lpstr>Základná charakteristika obdobia</vt:lpstr>
      <vt:lpstr>Vznik novej viery a nového štátu</vt:lpstr>
      <vt:lpstr>Arabské výboje</vt:lpstr>
      <vt:lpstr>Arabská kultúra</vt:lpstr>
      <vt:lpstr>Drobenie arabskej ríše</vt:lpstr>
      <vt:lpstr>Zdroje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Raduz</cp:lastModifiedBy>
  <cp:revision>58</cp:revision>
  <dcterms:created xsi:type="dcterms:W3CDTF">2013-08-21T19:17:07Z</dcterms:created>
  <dcterms:modified xsi:type="dcterms:W3CDTF">2021-04-14T09:59:11Z</dcterms:modified>
</cp:coreProperties>
</file>