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3" r:id="rId5"/>
    <p:sldId id="266" r:id="rId6"/>
    <p:sldId id="264" r:id="rId7"/>
    <p:sldId id="269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20.4.2021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057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6000" dirty="0" smtClean="0"/>
              <a:t>Hlavné pôdne typy Zeme</a:t>
            </a:r>
            <a:endParaRPr lang="sk-SK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podny typ"/>
          <p:cNvPicPr>
            <a:picLocks noChangeAspect="1" noChangeArrowheads="1"/>
          </p:cNvPicPr>
          <p:nvPr/>
        </p:nvPicPr>
        <p:blipFill>
          <a:blip r:embed="rId2"/>
          <a:srcRect l="2500" t="9926" r="2500" b="6700"/>
          <a:stretch>
            <a:fillRect/>
          </a:stretch>
        </p:blipFill>
        <p:spPr bwMode="auto">
          <a:xfrm>
            <a:off x="762000" y="2534653"/>
            <a:ext cx="7823200" cy="4323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71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k-SK" b="1" u="sng" dirty="0" smtClean="0"/>
              <a:t>Výskyt: </a:t>
            </a:r>
            <a:r>
              <a:rPr lang="sk-SK" dirty="0" smtClean="0"/>
              <a:t>v TAJGE (najmä Kanada, Škandinávia, Rusko ...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Podzolové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199"/>
            <a:ext cx="9013752" cy="4495609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1828800" y="17526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724400" y="16764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486400" y="1524000"/>
            <a:ext cx="1981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62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Pod ihličnatým lesom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Kyslá pôda</a:t>
            </a: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Podzolizácia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pôdotvorný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proces, pri ktorom sa pôda obohacuje o kyslú zložku z ihličia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Tajg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03" y="0"/>
            <a:ext cx="4368797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Pôdny profil: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-humus</a:t>
            </a:r>
          </a:p>
          <a:p>
            <a:pPr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smtClean="0">
                <a:latin typeface="Times New Roman" pitchFamily="18" charset="0"/>
                <a:cs typeface="Times New Roman" pitchFamily="18" charset="0"/>
              </a:rPr>
              <a:t>A2-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horizont ochudobnený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 kyslú zložku</a:t>
            </a:r>
          </a:p>
          <a:p>
            <a:pPr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Bhs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– horizont obohatený</a:t>
            </a:r>
          </a:p>
          <a:p>
            <a:pPr>
              <a:buNone/>
            </a:pP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o kyslú zložku</a:t>
            </a:r>
          </a:p>
          <a:p>
            <a:pPr>
              <a:buNone/>
            </a:pPr>
            <a:endParaRPr 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-materská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hornina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 Podzolové pôdy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648200" y="1066800"/>
            <a:ext cx="2209800" cy="533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" name="Rovná spojnica 8"/>
          <p:cNvCxnSpPr/>
          <p:nvPr/>
        </p:nvCxnSpPr>
        <p:spPr>
          <a:xfrm>
            <a:off x="4724400" y="20574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>
            <a:off x="4724400" y="25908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4724400" y="4419600"/>
            <a:ext cx="2057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Vývojový diagram: proces 11"/>
          <p:cNvSpPr/>
          <p:nvPr/>
        </p:nvSpPr>
        <p:spPr>
          <a:xfrm>
            <a:off x="5334000" y="1143000"/>
            <a:ext cx="914400" cy="762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A1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Vývojový diagram: proces 12"/>
          <p:cNvSpPr/>
          <p:nvPr/>
        </p:nvSpPr>
        <p:spPr>
          <a:xfrm>
            <a:off x="5334000" y="2057400"/>
            <a:ext cx="914400" cy="5334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A2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Vývojový diagram: proces 13"/>
          <p:cNvSpPr/>
          <p:nvPr/>
        </p:nvSpPr>
        <p:spPr>
          <a:xfrm>
            <a:off x="5334000" y="3200400"/>
            <a:ext cx="914400" cy="762000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Bhs</a:t>
            </a:r>
            <a:endParaRPr lang="sk-SK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Vývojový diagram: proces 14"/>
          <p:cNvSpPr/>
          <p:nvPr/>
        </p:nvSpPr>
        <p:spPr>
          <a:xfrm>
            <a:off x="5334000" y="5029200"/>
            <a:ext cx="914400" cy="762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4597" t="23958" r="24451" b="9375"/>
          <a:stretch>
            <a:fillRect/>
          </a:stretch>
        </p:blipFill>
        <p:spPr bwMode="auto">
          <a:xfrm>
            <a:off x="228600" y="457200"/>
            <a:ext cx="870108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737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Tundrová pôda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4" name="Picture 2" descr="Výsledok vyhľadávania obrázkov pre dopyt permafr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8011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Tundrová pôda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2628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-je večne zamrznutá (=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permafrost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-v lete sa na nej objavuje SOLIFLUKCIA (pôdny tok)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-neúrodná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-rastú len nejaké machy, lišajníky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</TotalTime>
  <Words>100</Words>
  <PresentationFormat>Prezentácia na obrazovke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Hlavné pôdne typy Zeme</vt:lpstr>
      <vt:lpstr>Snímka 2</vt:lpstr>
      <vt:lpstr>Snímka 3</vt:lpstr>
      <vt:lpstr>Snímka 4</vt:lpstr>
      <vt:lpstr>Snímka 5</vt:lpstr>
      <vt:lpstr>Snímka 6</vt:lpstr>
      <vt:lpstr>Tundrová pôda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Hlavné pôdne typy Zeme</dc:title>
  <dc:creator>hp</dc:creator>
  <cp:lastModifiedBy>hp</cp:lastModifiedBy>
  <cp:revision>33</cp:revision>
  <dcterms:created xsi:type="dcterms:W3CDTF">2017-05-31T16:10:58Z</dcterms:created>
  <dcterms:modified xsi:type="dcterms:W3CDTF">2021-04-20T11:06:11Z</dcterms:modified>
</cp:coreProperties>
</file>