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51C279-686A-4952-A284-A5E26F604BC2}" type="datetimeFigureOut">
              <a:rPr lang="sk-SK" smtClean="0"/>
              <a:t>28. 2. 2022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A652EF-666F-4A5C-B0CE-20C9ED89F8B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Niagarsk%C3%A9_vodop%C3%A1d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370" y="0"/>
            <a:ext cx="9247369" cy="70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331640" y="2292619"/>
            <a:ext cx="5560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dirty="0" smtClean="0">
                <a:solidFill>
                  <a:srgbClr val="FF0000"/>
                </a:solidFill>
              </a:rPr>
              <a:t>Činnosť vody</a:t>
            </a:r>
            <a:endParaRPr lang="sk-SK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</a:t>
            </a:r>
            <a:r>
              <a:rPr lang="sk-SK" dirty="0" smtClean="0"/>
              <a:t>rameň</a:t>
            </a:r>
          </a:p>
          <a:p>
            <a:r>
              <a:rPr lang="sk-SK" dirty="0"/>
              <a:t>h</a:t>
            </a:r>
            <a:r>
              <a:rPr lang="sk-SK" dirty="0" smtClean="0"/>
              <a:t>orný tok- vytvára dolinu tvaru V</a:t>
            </a:r>
          </a:p>
          <a:p>
            <a:r>
              <a:rPr lang="sk-SK" dirty="0"/>
              <a:t>s</a:t>
            </a:r>
            <a:r>
              <a:rPr lang="sk-SK" dirty="0" smtClean="0"/>
              <a:t>tredný tok- rozširovanie koryta</a:t>
            </a:r>
          </a:p>
          <a:p>
            <a:r>
              <a:rPr lang="sk-SK" dirty="0"/>
              <a:t>d</a:t>
            </a:r>
            <a:r>
              <a:rPr lang="sk-SK" dirty="0" smtClean="0"/>
              <a:t>olný tok- usádzanie materiálu</a:t>
            </a:r>
          </a:p>
          <a:p>
            <a:r>
              <a:rPr lang="sk-SK" dirty="0" smtClean="0"/>
              <a:t>ústie (delta)- vlieva sa do inej rieky, alebo do mora, oceánu 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Rieka sa skladá z: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188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</a:t>
            </a:r>
            <a:r>
              <a:rPr lang="sk-SK" dirty="0" smtClean="0"/>
              <a:t>e útvar, ktorý vytvorila rieka, aby najkratšou cestou prekonala výškový rozdiel od prameňa k ústiu</a:t>
            </a:r>
          </a:p>
          <a:p>
            <a:endParaRPr lang="sk-SK" dirty="0" smtClean="0"/>
          </a:p>
          <a:p>
            <a:r>
              <a:rPr lang="sk-SK" dirty="0" smtClean="0"/>
              <a:t>Vodopády na Slovensku:</a:t>
            </a:r>
          </a:p>
          <a:p>
            <a:r>
              <a:rPr lang="sk-SK" dirty="0" smtClean="0"/>
              <a:t>Lúčanský vodopád</a:t>
            </a:r>
          </a:p>
          <a:p>
            <a:r>
              <a:rPr lang="sk-SK" dirty="0" smtClean="0"/>
              <a:t>Vodopád Skok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Vodopád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2936"/>
            <a:ext cx="2748367" cy="36692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52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Niagarské vodopády sú známe vodopády na hranici kanady a USA. Ležia na rieke Niagara v </a:t>
            </a:r>
            <a:r>
              <a:rPr lang="sk-SK" dirty="0" err="1" smtClean="0"/>
              <a:t>dvojmestí</a:t>
            </a:r>
            <a:r>
              <a:rPr lang="sk-SK" dirty="0" smtClean="0"/>
              <a:t> Niagara  </a:t>
            </a:r>
          </a:p>
          <a:p>
            <a:pPr marL="109728" indent="0">
              <a:buNone/>
            </a:pPr>
            <a:r>
              <a:rPr lang="sk-SK" dirty="0" err="1" smtClean="0"/>
              <a:t>Falls</a:t>
            </a:r>
            <a:r>
              <a:rPr lang="sk-SK" dirty="0" smtClean="0"/>
              <a:t> v </a:t>
            </a:r>
            <a:r>
              <a:rPr lang="sk-SK" dirty="0" err="1" smtClean="0"/>
              <a:t>Kanad</a:t>
            </a:r>
            <a:r>
              <a:rPr lang="sk-SK" dirty="0" smtClean="0"/>
              <a:t>-</a:t>
            </a:r>
          </a:p>
          <a:p>
            <a:pPr marL="109728" indent="0">
              <a:buNone/>
            </a:pPr>
            <a:r>
              <a:rPr lang="sk-SK" dirty="0" err="1"/>
              <a:t>s</a:t>
            </a:r>
            <a:r>
              <a:rPr lang="sk-SK" dirty="0" err="1" smtClean="0"/>
              <a:t>kej</a:t>
            </a:r>
            <a:r>
              <a:rPr lang="sk-SK" dirty="0" smtClean="0"/>
              <a:t> provincii </a:t>
            </a:r>
          </a:p>
          <a:p>
            <a:pPr marL="109728" indent="0">
              <a:buNone/>
            </a:pPr>
            <a:r>
              <a:rPr lang="sk-SK" dirty="0" err="1" smtClean="0"/>
              <a:t>Ontário</a:t>
            </a:r>
            <a:r>
              <a:rPr lang="sk-SK" dirty="0" smtClean="0"/>
              <a:t> a Niagara</a:t>
            </a:r>
          </a:p>
          <a:p>
            <a:pPr marL="109728" indent="0">
              <a:buNone/>
            </a:pPr>
            <a:r>
              <a:rPr lang="sk-SK" dirty="0" err="1" smtClean="0"/>
              <a:t>Falls</a:t>
            </a:r>
            <a:r>
              <a:rPr lang="sk-SK" dirty="0" smtClean="0"/>
              <a:t> v americkom</a:t>
            </a:r>
          </a:p>
          <a:p>
            <a:pPr marL="109728" indent="0">
              <a:buNone/>
            </a:pPr>
            <a:r>
              <a:rPr lang="sk-SK" dirty="0"/>
              <a:t>š</a:t>
            </a:r>
            <a:r>
              <a:rPr lang="sk-SK" dirty="0" smtClean="0"/>
              <a:t>táte New York.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Niagarské vodopády</a:t>
            </a:r>
            <a:endParaRPr lang="sk-S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57" y="2924944"/>
            <a:ext cx="5294786" cy="34775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48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Angelov</a:t>
            </a:r>
            <a:r>
              <a:rPr lang="sk-SK" dirty="0" smtClean="0"/>
              <a:t> vodopád- najvyšší</a:t>
            </a:r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74" y="3415804"/>
            <a:ext cx="5160714" cy="34421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79512" y="1403484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 smtClean="0"/>
              <a:t>Angelov</a:t>
            </a:r>
            <a:r>
              <a:rPr lang="sk-SK" sz="2800" dirty="0" smtClean="0"/>
              <a:t> vodopád je najvyšší vodopád na svete. Je súčasťou Národného parku </a:t>
            </a:r>
            <a:r>
              <a:rPr lang="sk-SK" sz="2800" dirty="0" err="1" smtClean="0"/>
              <a:t>Canaima</a:t>
            </a:r>
            <a:r>
              <a:rPr lang="sk-SK" sz="2800" dirty="0" smtClean="0"/>
              <a:t>, ktorý patrí do Svetového </a:t>
            </a:r>
            <a:r>
              <a:rPr lang="sk-SK" sz="2800" dirty="0" smtClean="0"/>
              <a:t>dedičstva UNESCO.</a:t>
            </a:r>
            <a:r>
              <a:rPr lang="sk-SK" sz="2800" dirty="0"/>
              <a:t> Je 15-krát vyšší ako </a:t>
            </a:r>
            <a:r>
              <a:rPr lang="sk-SK" sz="2800" dirty="0">
                <a:hlinkClick r:id="rId3" tooltip="Niagarské vodopády"/>
              </a:rPr>
              <a:t>Niagarské vodopády</a:t>
            </a:r>
            <a:r>
              <a:rPr lang="sk-SK" sz="2800" dirty="0" smtClean="0"/>
              <a:t>. Jeho celková výška je 979m.</a:t>
            </a:r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9058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127</Words>
  <Application>Microsoft Office PowerPoint</Application>
  <PresentationFormat>Prezentácia na obrazovke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Hala</vt:lpstr>
      <vt:lpstr>Prezentácia programu PowerPoint</vt:lpstr>
      <vt:lpstr>Rieka sa skladá z:</vt:lpstr>
      <vt:lpstr>       Vodopád</vt:lpstr>
      <vt:lpstr>Niagarské vodopády</vt:lpstr>
      <vt:lpstr>Angelov vodopád- najvyšší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RODINKA</dc:creator>
  <cp:lastModifiedBy>RODINKA</cp:lastModifiedBy>
  <cp:revision>7</cp:revision>
  <dcterms:created xsi:type="dcterms:W3CDTF">2022-02-28T16:26:27Z</dcterms:created>
  <dcterms:modified xsi:type="dcterms:W3CDTF">2022-02-28T17:50:22Z</dcterms:modified>
</cp:coreProperties>
</file>