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6C190D-0596-4B3E-8C48-85771277280B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22E755C-3C9A-4A81-A426-C8A14A5243D4}" type="slidenum">
              <a:rPr lang="sk-SK" smtClean="0"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latin typeface="Bell MT" panose="02020503060305020303" pitchFamily="18" charset="0"/>
              </a:rPr>
              <a:t>s</a:t>
            </a:r>
            <a:r>
              <a:rPr lang="sk-SK" sz="3600" dirty="0" smtClean="0">
                <a:latin typeface="Bell MT" panose="02020503060305020303" pitchFamily="18" charset="0"/>
              </a:rPr>
              <a:t>lovenský spevák</a:t>
            </a:r>
            <a:endParaRPr lang="sk-SK" sz="3600" dirty="0">
              <a:latin typeface="Bell MT" panose="02020503060305020303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772400" cy="1470025"/>
          </a:xfrm>
        </p:spPr>
        <p:txBody>
          <a:bodyPr>
            <a:normAutofit/>
          </a:bodyPr>
          <a:lstStyle/>
          <a:p>
            <a:r>
              <a:rPr lang="sk-SK" sz="6000" dirty="0" smtClean="0">
                <a:latin typeface="Baskerville Old Face" panose="02020602080505020303" pitchFamily="18" charset="0"/>
              </a:rPr>
              <a:t>Miro </a:t>
            </a:r>
            <a:r>
              <a:rPr lang="sk-SK" sz="6000" dirty="0" err="1" smtClean="0">
                <a:latin typeface="Baskerville Old Face" panose="02020602080505020303" pitchFamily="18" charset="0"/>
              </a:rPr>
              <a:t>Žbirka</a:t>
            </a:r>
            <a:endParaRPr lang="sk-SK" sz="6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Miroslav </a:t>
            </a:r>
            <a:r>
              <a:rPr lang="sk-SK" dirty="0" err="1" smtClean="0"/>
              <a:t>Žbirka</a:t>
            </a:r>
            <a:r>
              <a:rPr lang="sk-SK" dirty="0" smtClean="0"/>
              <a:t>, </a:t>
            </a:r>
            <a:r>
              <a:rPr lang="sk-SK" dirty="0" smtClean="0"/>
              <a:t>známy </a:t>
            </a:r>
            <a:r>
              <a:rPr lang="sk-SK" dirty="0" smtClean="0"/>
              <a:t>aj ako </a:t>
            </a:r>
            <a:r>
              <a:rPr lang="sk-SK" dirty="0" err="1" smtClean="0"/>
              <a:t>Meky</a:t>
            </a:r>
            <a:r>
              <a:rPr lang="sk-SK" dirty="0" smtClean="0"/>
              <a:t> </a:t>
            </a:r>
            <a:r>
              <a:rPr lang="sk-SK" dirty="0" err="1" smtClean="0"/>
              <a:t>Žbirka</a:t>
            </a:r>
            <a:r>
              <a:rPr lang="sk-SK" dirty="0" smtClean="0"/>
              <a:t> bol slovenský spevák a skladateľ</a:t>
            </a:r>
          </a:p>
          <a:p>
            <a:r>
              <a:rPr lang="sk-SK" dirty="0" smtClean="0"/>
              <a:t>narodil sa 23. októbra 1952</a:t>
            </a:r>
          </a:p>
          <a:p>
            <a:r>
              <a:rPr lang="sk-SK" dirty="0"/>
              <a:t>z</a:t>
            </a:r>
            <a:r>
              <a:rPr lang="sk-SK" dirty="0" smtClean="0"/>
              <a:t>omrel 10. novembra 2021</a:t>
            </a:r>
          </a:p>
          <a:p>
            <a:r>
              <a:rPr lang="sk-SK" dirty="0"/>
              <a:t>b</a:t>
            </a:r>
            <a:r>
              <a:rPr lang="sk-SK" dirty="0" smtClean="0"/>
              <a:t>ol synom Slováka Šimona </a:t>
            </a:r>
            <a:r>
              <a:rPr lang="sk-SK" dirty="0" err="1" smtClean="0"/>
              <a:t>Žbirku</a:t>
            </a:r>
            <a:endParaRPr lang="sk-SK" dirty="0" smtClean="0"/>
          </a:p>
          <a:p>
            <a:r>
              <a:rPr lang="sk-SK" dirty="0" smtClean="0"/>
              <a:t> a jeho matka bola Angličanka </a:t>
            </a:r>
          </a:p>
          <a:p>
            <a:r>
              <a:rPr lang="sk-SK" dirty="0" err="1" smtClean="0"/>
              <a:t>Ruth</a:t>
            </a:r>
            <a:r>
              <a:rPr lang="sk-SK" dirty="0" smtClean="0"/>
              <a:t> </a:t>
            </a:r>
            <a:r>
              <a:rPr lang="sk-SK" dirty="0" err="1" smtClean="0"/>
              <a:t>Galeová</a:t>
            </a:r>
            <a:r>
              <a:rPr lang="sk-SK" dirty="0" smtClean="0"/>
              <a:t> z Londýna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Miroslav </a:t>
            </a:r>
            <a:r>
              <a:rPr lang="sk-SK" dirty="0" err="1" smtClean="0"/>
              <a:t>Žbirka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25770"/>
            <a:ext cx="3532408" cy="26493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581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</a:t>
            </a:r>
            <a:r>
              <a:rPr lang="sk-SK" dirty="0" smtClean="0"/>
              <a:t>rvé </a:t>
            </a:r>
            <a:r>
              <a:rPr lang="sk-SK" dirty="0"/>
              <a:t>kroky jeho kariéry viedli na bratislavské </a:t>
            </a:r>
            <a:r>
              <a:rPr lang="sk-SK" dirty="0" smtClean="0"/>
              <a:t>Račianske mýto, </a:t>
            </a:r>
            <a:r>
              <a:rPr lang="sk-SK" dirty="0"/>
              <a:t>kde hrával skladby pre seba i </a:t>
            </a:r>
            <a:r>
              <a:rPr lang="sk-SK" dirty="0" smtClean="0"/>
              <a:t>kamarátov </a:t>
            </a:r>
          </a:p>
          <a:p>
            <a:r>
              <a:rPr lang="sk-SK" dirty="0"/>
              <a:t>z</a:t>
            </a:r>
            <a:r>
              <a:rPr lang="sk-SK" dirty="0" smtClean="0"/>
              <a:t>väčša </a:t>
            </a:r>
            <a:r>
              <a:rPr lang="sk-SK" dirty="0"/>
              <a:t>išlo o repertoár skupín 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Beatles</a:t>
            </a:r>
            <a:r>
              <a:rPr lang="sk-SK" dirty="0" smtClean="0"/>
              <a:t>,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Rolling</a:t>
            </a:r>
            <a:r>
              <a:rPr lang="sk-SK" dirty="0" smtClean="0"/>
              <a:t> </a:t>
            </a:r>
            <a:r>
              <a:rPr lang="sk-SK" dirty="0" err="1" smtClean="0"/>
              <a:t>Stones</a:t>
            </a:r>
            <a:r>
              <a:rPr lang="sk-SK" dirty="0" smtClean="0"/>
              <a:t>,</a:t>
            </a:r>
            <a:r>
              <a:rPr lang="sk-SK" dirty="0"/>
              <a:t> </a:t>
            </a:r>
            <a:r>
              <a:rPr lang="sk-SK" dirty="0" err="1"/>
              <a:t>Elvisa</a:t>
            </a:r>
            <a:r>
              <a:rPr lang="sk-SK" dirty="0"/>
              <a:t> </a:t>
            </a:r>
            <a:r>
              <a:rPr lang="sk-SK" dirty="0" err="1" smtClean="0"/>
              <a:t>Presleyho</a:t>
            </a:r>
            <a:r>
              <a:rPr lang="sk-SK" dirty="0" smtClean="0"/>
              <a:t>,</a:t>
            </a:r>
            <a:r>
              <a:rPr lang="sk-SK" dirty="0"/>
              <a:t> či iných populárnych </a:t>
            </a:r>
            <a:r>
              <a:rPr lang="sk-SK" dirty="0" smtClean="0"/>
              <a:t>hudobníkov</a:t>
            </a:r>
          </a:p>
          <a:p>
            <a:r>
              <a:rPr lang="sk-SK" dirty="0" smtClean="0"/>
              <a:t> </a:t>
            </a:r>
            <a:r>
              <a:rPr lang="sk-SK" dirty="0"/>
              <a:t>j</a:t>
            </a:r>
            <a:r>
              <a:rPr lang="sk-SK" dirty="0" smtClean="0"/>
              <a:t>eho </a:t>
            </a:r>
            <a:r>
              <a:rPr lang="sk-SK" dirty="0"/>
              <a:t>devízou popri hre na gitare bola aj angličtina a texty, ktoré vďaka mame nemal iba odpočúvané z rádia a </a:t>
            </a:r>
            <a:r>
              <a:rPr lang="sk-SK" dirty="0" smtClean="0"/>
              <a:t>nahrávok</a:t>
            </a:r>
          </a:p>
          <a:p>
            <a:r>
              <a:rPr lang="sk-SK" dirty="0"/>
              <a:t>n</a:t>
            </a:r>
            <a:r>
              <a:rPr lang="sk-SK" dirty="0" smtClean="0"/>
              <a:t>eskôr sa stal spoluzakladateľ a člen skupiny Modus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Kariéra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096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u="sng" dirty="0" smtClean="0"/>
              <a:t>Najznámejšie hity:</a:t>
            </a:r>
          </a:p>
          <a:p>
            <a:r>
              <a:rPr lang="sk-SK" dirty="0" smtClean="0"/>
              <a:t>Biely kvet</a:t>
            </a:r>
          </a:p>
          <a:p>
            <a:r>
              <a:rPr lang="sk-SK" dirty="0" smtClean="0"/>
              <a:t>Atlantída</a:t>
            </a:r>
          </a:p>
          <a:p>
            <a:r>
              <a:rPr lang="sk-SK" dirty="0" smtClean="0"/>
              <a:t>22 dní</a:t>
            </a:r>
          </a:p>
          <a:p>
            <a:r>
              <a:rPr lang="sk-SK" dirty="0" smtClean="0"/>
              <a:t>Balada o poľných vtákoch</a:t>
            </a:r>
          </a:p>
          <a:p>
            <a:r>
              <a:rPr lang="sk-SK" u="sng" dirty="0" smtClean="0"/>
              <a:t>Ocenenia</a:t>
            </a:r>
            <a:r>
              <a:rPr lang="sk-SK" dirty="0" smtClean="0"/>
              <a:t>:</a:t>
            </a:r>
          </a:p>
          <a:p>
            <a:r>
              <a:rPr lang="sk-SK" dirty="0" smtClean="0"/>
              <a:t>2014</a:t>
            </a:r>
            <a:r>
              <a:rPr lang="sk-SK" dirty="0"/>
              <a:t>-</a:t>
            </a:r>
            <a:r>
              <a:rPr lang="sk-SK" dirty="0" smtClean="0"/>
              <a:t>Krištáľové </a:t>
            </a:r>
            <a:r>
              <a:rPr lang="sk-SK" dirty="0"/>
              <a:t>krídlo za rok 2013 v kategórii Mimoriadna cena </a:t>
            </a:r>
          </a:p>
          <a:p>
            <a:r>
              <a:rPr lang="sk-SK" dirty="0" smtClean="0"/>
              <a:t>2019–</a:t>
            </a:r>
            <a:r>
              <a:rPr lang="sk-SK" dirty="0"/>
              <a:t> Pribinov kríž 1. triedy za mimoriadne zásluhy o kultúrny rozvoj Slovenskej republiky v oblasti populárnej hudby</a:t>
            </a:r>
            <a:r>
              <a:rPr lang="sk-SK" dirty="0" smtClean="0"/>
              <a:t>.</a:t>
            </a:r>
            <a:endParaRPr lang="sk-SK" dirty="0"/>
          </a:p>
          <a:p>
            <a:r>
              <a:rPr lang="sk-SK" dirty="0" smtClean="0"/>
              <a:t>2022– </a:t>
            </a:r>
            <a:r>
              <a:rPr lang="sk-SK" dirty="0"/>
              <a:t>Štátna cena Alexandra Dubčeka in memoriam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Hity a ocenenia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2657"/>
            <a:ext cx="2195751" cy="30243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9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547664" y="2996952"/>
            <a:ext cx="5616624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4400" dirty="0" smtClean="0"/>
              <a:t>Ďakujem za pozornosť</a:t>
            </a:r>
            <a:endParaRPr lang="sk-SK" sz="44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91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45</TotalTime>
  <Words>75</Words>
  <Application>Microsoft Office PowerPoint</Application>
  <PresentationFormat>Prezentácia na obrazovke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Papier</vt:lpstr>
      <vt:lpstr>Miro Žbirka</vt:lpstr>
      <vt:lpstr>Miroslav Žbirka</vt:lpstr>
      <vt:lpstr>Kariéra</vt:lpstr>
      <vt:lpstr>Hity a ocenenia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Miro Žbirka</dc:title>
  <dc:creator>RODINKA</dc:creator>
  <cp:lastModifiedBy>RODINKA</cp:lastModifiedBy>
  <cp:revision>6</cp:revision>
  <dcterms:created xsi:type="dcterms:W3CDTF">2023-03-27T11:53:37Z</dcterms:created>
  <dcterms:modified xsi:type="dcterms:W3CDTF">2023-03-27T17:16:05Z</dcterms:modified>
</cp:coreProperties>
</file>