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C2F4-8EB6-404B-ABCD-2BCDC9B109AB}" type="datetimeFigureOut">
              <a:rPr lang="sk-SK" smtClean="0"/>
              <a:t>25. 9. 2021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728E-96EB-49F4-AA41-3B53B5448CF9}" type="slidenum">
              <a:rPr lang="sk-SK" smtClean="0"/>
              <a:t>‹#›</a:t>
            </a:fld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C2F4-8EB6-404B-ABCD-2BCDC9B109AB}" type="datetimeFigureOut">
              <a:rPr lang="sk-SK" smtClean="0"/>
              <a:t>25. 9. 2021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728E-96EB-49F4-AA41-3B53B5448CF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C2F4-8EB6-404B-ABCD-2BCDC9B109AB}" type="datetimeFigureOut">
              <a:rPr lang="sk-SK" smtClean="0"/>
              <a:t>25. 9. 2021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728E-96EB-49F4-AA41-3B53B5448CF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C2F4-8EB6-404B-ABCD-2BCDC9B109AB}" type="datetimeFigureOut">
              <a:rPr lang="sk-SK" smtClean="0"/>
              <a:t>25. 9. 2021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728E-96EB-49F4-AA41-3B53B5448CF9}" type="slidenum">
              <a:rPr lang="sk-SK" smtClean="0"/>
              <a:t>‹#›</a:t>
            </a:fld>
            <a:endParaRPr lang="sk-SK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C2F4-8EB6-404B-ABCD-2BCDC9B109AB}" type="datetimeFigureOut">
              <a:rPr lang="sk-SK" smtClean="0"/>
              <a:t>25. 9. 2021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728E-96EB-49F4-AA41-3B53B5448CF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C2F4-8EB6-404B-ABCD-2BCDC9B109AB}" type="datetimeFigureOut">
              <a:rPr lang="sk-SK" smtClean="0"/>
              <a:t>25. 9. 2021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728E-96EB-49F4-AA41-3B53B5448CF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C2F4-8EB6-404B-ABCD-2BCDC9B109AB}" type="datetimeFigureOut">
              <a:rPr lang="sk-SK" smtClean="0"/>
              <a:t>25. 9. 2021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728E-96EB-49F4-AA41-3B53B5448CF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C2F4-8EB6-404B-ABCD-2BCDC9B109AB}" type="datetimeFigureOut">
              <a:rPr lang="sk-SK" smtClean="0"/>
              <a:t>25. 9. 2021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728E-96EB-49F4-AA41-3B53B5448CF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C2F4-8EB6-404B-ABCD-2BCDC9B109AB}" type="datetimeFigureOut">
              <a:rPr lang="sk-SK" smtClean="0"/>
              <a:t>25. 9. 2021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728E-96EB-49F4-AA41-3B53B5448CF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C2F4-8EB6-404B-ABCD-2BCDC9B109AB}" type="datetimeFigureOut">
              <a:rPr lang="sk-SK" smtClean="0"/>
              <a:t>25. 9. 2021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728E-96EB-49F4-AA41-3B53B5448CF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C2F4-8EB6-404B-ABCD-2BCDC9B109AB}" type="datetimeFigureOut">
              <a:rPr lang="sk-SK" smtClean="0"/>
              <a:t>25. 9. 2021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728E-96EB-49F4-AA41-3B53B5448CF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75F7C2F4-8EB6-404B-ABCD-2BCDC9B109AB}" type="datetimeFigureOut">
              <a:rPr lang="sk-SK" smtClean="0"/>
              <a:t>25. 9. 2021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E67728E-96EB-49F4-AA41-3B53B5448CF9}" type="slidenum">
              <a:rPr lang="sk-SK" smtClean="0"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1624" y="116632"/>
            <a:ext cx="7772400" cy="1001973"/>
          </a:xfrm>
        </p:spPr>
        <p:txBody>
          <a:bodyPr/>
          <a:lstStyle/>
          <a:p>
            <a:r>
              <a:rPr lang="sk-SK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Planéta Merkúr</a:t>
            </a:r>
            <a:endParaRPr lang="sk-SK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26" name="Picture 2" descr="Merkúr :: Svet vesmí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353593"/>
            <a:ext cx="5459254" cy="409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dajúce hviezdy | SDEŤMI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4787573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395536" y="1700808"/>
            <a:ext cx="432637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 smtClean="0">
                <a:solidFill>
                  <a:schemeClr val="tx1">
                    <a:lumMod val="95000"/>
                  </a:schemeClr>
                </a:solidFill>
                <a:latin typeface="Bodoni MT" panose="02070603080606020203" pitchFamily="18" charset="0"/>
              </a:rPr>
              <a:t>Planéta Merkúr je najmenšia planéta</a:t>
            </a:r>
          </a:p>
          <a:p>
            <a:r>
              <a:rPr lang="sk-SK" sz="2000" dirty="0">
                <a:solidFill>
                  <a:schemeClr val="tx1">
                    <a:lumMod val="95000"/>
                  </a:schemeClr>
                </a:solidFill>
                <a:latin typeface="Bodoni MT" panose="02070603080606020203" pitchFamily="18" charset="0"/>
              </a:rPr>
              <a:t>v</a:t>
            </a:r>
            <a:r>
              <a:rPr lang="sk-SK" sz="2000" dirty="0" smtClean="0">
                <a:solidFill>
                  <a:schemeClr val="tx1">
                    <a:lumMod val="95000"/>
                  </a:schemeClr>
                </a:solidFill>
                <a:latin typeface="Bodoni MT" panose="02070603080606020203" pitchFamily="18" charset="0"/>
              </a:rPr>
              <a:t> slnečnej sústave. Zo všetkých planét </a:t>
            </a:r>
          </a:p>
          <a:p>
            <a:r>
              <a:rPr lang="sk-SK" sz="2000" dirty="0">
                <a:solidFill>
                  <a:schemeClr val="tx1">
                    <a:lumMod val="95000"/>
                  </a:schemeClr>
                </a:solidFill>
                <a:latin typeface="Bodoni MT" panose="02070603080606020203" pitchFamily="18" charset="0"/>
              </a:rPr>
              <a:t>j</a:t>
            </a:r>
            <a:r>
              <a:rPr lang="sk-SK" sz="2000" dirty="0" smtClean="0">
                <a:solidFill>
                  <a:schemeClr val="tx1">
                    <a:lumMod val="95000"/>
                  </a:schemeClr>
                </a:solidFill>
                <a:latin typeface="Bodoni MT" panose="02070603080606020203" pitchFamily="18" charset="0"/>
              </a:rPr>
              <a:t>e Merkúr najbližšie k Slnku.</a:t>
            </a:r>
            <a:r>
              <a:rPr lang="sk-SK" sz="2000" dirty="0">
                <a:solidFill>
                  <a:schemeClr val="tx1">
                    <a:lumMod val="95000"/>
                  </a:schemeClr>
                </a:solidFill>
                <a:latin typeface="Bodoni MT" panose="02070603080606020203" pitchFamily="18" charset="0"/>
              </a:rPr>
              <a:t> </a:t>
            </a:r>
          </a:p>
          <a:p>
            <a:endParaRPr lang="sk-SK" sz="2000" dirty="0" smtClean="0">
              <a:solidFill>
                <a:schemeClr val="tx1">
                  <a:lumMod val="95000"/>
                </a:schemeClr>
              </a:solidFill>
              <a:latin typeface="Bodoni MT" panose="02070603080606020203" pitchFamily="18" charset="0"/>
            </a:endParaRPr>
          </a:p>
          <a:p>
            <a:endParaRPr lang="sk-SK" sz="2000" dirty="0">
              <a:solidFill>
                <a:schemeClr val="tx1">
                  <a:lumMod val="95000"/>
                </a:schemeClr>
              </a:solidFill>
              <a:latin typeface="Bodoni MT" panose="02070603080606020203" pitchFamily="18" charset="0"/>
            </a:endParaRPr>
          </a:p>
          <a:p>
            <a:endParaRPr lang="sk-SK" sz="2000" dirty="0" smtClean="0">
              <a:solidFill>
                <a:schemeClr val="tx1">
                  <a:lumMod val="95000"/>
                </a:schemeClr>
              </a:solidFill>
              <a:latin typeface="Bodoni MT" panose="02070603080606020203" pitchFamily="18" charset="0"/>
            </a:endParaRPr>
          </a:p>
          <a:p>
            <a:r>
              <a:rPr lang="sk-SK" sz="2000" dirty="0" smtClean="0">
                <a:solidFill>
                  <a:schemeClr val="tx1">
                    <a:lumMod val="95000"/>
                  </a:schemeClr>
                </a:solidFill>
                <a:latin typeface="Bodoni MT" panose="02070603080606020203" pitchFamily="18" charset="0"/>
              </a:rPr>
              <a:t>Merkúr</a:t>
            </a:r>
            <a:r>
              <a:rPr lang="sk-SK" sz="2000" dirty="0" smtClean="0">
                <a:solidFill>
                  <a:schemeClr val="tx1">
                    <a:lumMod val="95000"/>
                  </a:schemeClr>
                </a:solidFill>
                <a:latin typeface="Bodoni MT" panose="02070603080606020203" pitchFamily="18" charset="0"/>
              </a:rPr>
              <a:t> je malá</a:t>
            </a:r>
            <a:r>
              <a:rPr lang="sk-SK" sz="2000" dirty="0" smtClean="0">
                <a:solidFill>
                  <a:schemeClr val="tx1">
                    <a:lumMod val="95000"/>
                  </a:schemeClr>
                </a:solidFill>
                <a:latin typeface="Bodoni MT" panose="02070603080606020203" pitchFamily="18" charset="0"/>
              </a:rPr>
              <a:t> </a:t>
            </a:r>
            <a:endParaRPr lang="sk-SK" sz="2000" dirty="0">
              <a:solidFill>
                <a:schemeClr val="tx1">
                  <a:lumMod val="95000"/>
                </a:schemeClr>
              </a:solidFill>
              <a:latin typeface="Bodoni MT" panose="02070603080606020203" pitchFamily="18" charset="0"/>
            </a:endParaRPr>
          </a:p>
          <a:p>
            <a:r>
              <a:rPr lang="sk-SK" sz="2000" dirty="0" smtClean="0">
                <a:solidFill>
                  <a:schemeClr val="tx1">
                    <a:lumMod val="95000"/>
                  </a:schemeClr>
                </a:solidFill>
                <a:latin typeface="Bodoni MT" panose="02070603080606020203" pitchFamily="18" charset="0"/>
              </a:rPr>
              <a:t>kamenná planéta s povrchom</a:t>
            </a:r>
          </a:p>
          <a:p>
            <a:r>
              <a:rPr lang="sk-SK" sz="2000" dirty="0">
                <a:solidFill>
                  <a:schemeClr val="tx1">
                    <a:lumMod val="95000"/>
                  </a:schemeClr>
                </a:solidFill>
                <a:latin typeface="Bodoni MT" panose="02070603080606020203" pitchFamily="18" charset="0"/>
              </a:rPr>
              <a:t>p</a:t>
            </a:r>
            <a:r>
              <a:rPr lang="sk-SK" sz="2000" dirty="0" smtClean="0">
                <a:solidFill>
                  <a:schemeClr val="tx1">
                    <a:lumMod val="95000"/>
                  </a:schemeClr>
                </a:solidFill>
                <a:latin typeface="Bodoni MT" panose="02070603080606020203" pitchFamily="18" charset="0"/>
              </a:rPr>
              <a:t>osiatym krátermi.</a:t>
            </a:r>
            <a:endParaRPr lang="sk-SK" sz="2000" dirty="0">
              <a:solidFill>
                <a:schemeClr val="tx1">
                  <a:lumMod val="95000"/>
                </a:schemeClr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625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7924800" cy="796950"/>
          </a:xfrm>
        </p:spPr>
        <p:txBody>
          <a:bodyPr/>
          <a:lstStyle/>
          <a:p>
            <a:r>
              <a:rPr lang="sk-SK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Vzdialenosť medzi slnkom</a:t>
            </a:r>
            <a:endParaRPr lang="sk-SK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1907704" y="2420888"/>
            <a:ext cx="4176464" cy="3178696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2050" name="Picture 2" descr="Merkúr prejde pred Slnkom o pár desiatok minút: Všetky detaily, ktoré by si  mal o tejto výnimočnej udalosti vedieť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05" y="2204864"/>
            <a:ext cx="7168795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esmir - merku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80562"/>
            <a:ext cx="1264512" cy="136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251520" y="1700808"/>
            <a:ext cx="33263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 smtClean="0">
                <a:latin typeface="Bell MT" panose="02020503060305020303" pitchFamily="18" charset="0"/>
              </a:rPr>
              <a:t>Merkúr je od Slnka vzdialený </a:t>
            </a:r>
          </a:p>
          <a:p>
            <a:r>
              <a:rPr lang="sk-SK" sz="2000" dirty="0" smtClean="0">
                <a:latin typeface="Bell MT" panose="02020503060305020303" pitchFamily="18" charset="0"/>
              </a:rPr>
              <a:t>57,91 milióny km.</a:t>
            </a:r>
            <a:endParaRPr lang="sk-SK" sz="2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847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Horizont">
  <a:themeElements>
    <a:clrScheme name="Hori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42</Words>
  <Application>Microsoft Office PowerPoint</Application>
  <PresentationFormat>Prezentácia na obrazovke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3" baseType="lpstr">
      <vt:lpstr>Horizont</vt:lpstr>
      <vt:lpstr>Planéta Merkúr</vt:lpstr>
      <vt:lpstr>Vzdialenosť medzi slnkom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Planéta Merkúr</dc:title>
  <dc:creator>RODINKA</dc:creator>
  <cp:lastModifiedBy>RODINKA</cp:lastModifiedBy>
  <cp:revision>6</cp:revision>
  <dcterms:created xsi:type="dcterms:W3CDTF">2021-09-25T13:42:07Z</dcterms:created>
  <dcterms:modified xsi:type="dcterms:W3CDTF">2021-09-25T14:48:16Z</dcterms:modified>
</cp:coreProperties>
</file>