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sk-SK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96B5EF-BC22-4B4A-8F32-8370199B4F98}" type="slidenum">
              <a:rPr lang="sk-SK" smtClean="0"/>
              <a:t>‹#›</a:t>
            </a:fld>
            <a:endParaRPr lang="sk-SK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AA4FA5-CD0D-40CE-BF0A-BA77B078DE9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3667944" cy="1181993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Mistral" panose="03090702030407020403" pitchFamily="66" charset="0"/>
              </a:rPr>
              <a:t>SVETADIELY A KONTINENTY</a:t>
            </a:r>
            <a:endParaRPr lang="sk-SK" dirty="0">
              <a:latin typeface="Mistral" panose="03090702030407020403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780"/>
            <a:ext cx="7166742" cy="51242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0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052736"/>
            <a:ext cx="4079304" cy="5407495"/>
          </a:xfrm>
        </p:spPr>
        <p:txBody>
          <a:bodyPr>
            <a:normAutofit/>
          </a:bodyPr>
          <a:lstStyle/>
          <a:p>
            <a:r>
              <a:rPr lang="sk-SK" sz="2800" u="sng" dirty="0" smtClean="0">
                <a:latin typeface="Baskerville Old Face" panose="02020602080505020303" pitchFamily="18" charset="0"/>
              </a:rPr>
              <a:t>Svetadiely:</a:t>
            </a:r>
            <a:r>
              <a:rPr lang="sk-SK" sz="2800" dirty="0" smtClean="0">
                <a:latin typeface="Baskerville Old Face" panose="02020602080505020303" pitchFamily="18" charset="0"/>
              </a:rPr>
              <a:t> Amerika, Afrika, Európa, Ázia, Austrália, Antarktída</a:t>
            </a:r>
          </a:p>
          <a:p>
            <a:endParaRPr lang="sk-SK" sz="2800" dirty="0" smtClean="0">
              <a:latin typeface="Baskerville Old Face" panose="02020602080505020303" pitchFamily="18" charset="0"/>
            </a:endParaRPr>
          </a:p>
          <a:p>
            <a:r>
              <a:rPr lang="sk-SK" sz="2800" u="sng" dirty="0" smtClean="0">
                <a:latin typeface="Baskerville Old Face" panose="02020602080505020303" pitchFamily="18" charset="0"/>
              </a:rPr>
              <a:t>Kontinenty:</a:t>
            </a:r>
            <a:r>
              <a:rPr lang="sk-SK" sz="2800" dirty="0" smtClean="0">
                <a:latin typeface="Baskerville Old Face" panose="02020602080505020303" pitchFamily="18" charset="0"/>
              </a:rPr>
              <a:t> Severná Amerika, Južná Amerika, Afrika, Austrália, Antarktída, Eurázia</a:t>
            </a:r>
          </a:p>
          <a:p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452" y="836712"/>
            <a:ext cx="3057128" cy="305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80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700808"/>
            <a:ext cx="3791272" cy="5328591"/>
          </a:xfrm>
        </p:spPr>
        <p:txBody>
          <a:bodyPr>
            <a:normAutofit fontScale="92500" lnSpcReduction="20000"/>
          </a:bodyPr>
          <a:lstStyle/>
          <a:p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r>
              <a:rPr lang="sk-SK" sz="2200" dirty="0" smtClean="0"/>
              <a:t>Pevnina: zelená- nížiny</a:t>
            </a:r>
          </a:p>
          <a:p>
            <a:r>
              <a:rPr lang="sk-SK" sz="2200" dirty="0"/>
              <a:t>o</a:t>
            </a:r>
            <a:r>
              <a:rPr lang="sk-SK" sz="2200" dirty="0" smtClean="0"/>
              <a:t>dtiene hnedej- pohoria</a:t>
            </a:r>
          </a:p>
          <a:p>
            <a:r>
              <a:rPr lang="sk-SK" sz="2200" dirty="0" smtClean="0"/>
              <a:t>Čím tmavšia hnedá, tým je vyššie pohorie.</a:t>
            </a:r>
          </a:p>
          <a:p>
            <a:pPr marL="0" indent="0">
              <a:buNone/>
            </a:pPr>
            <a:r>
              <a:rPr lang="sk-SK" sz="2200" dirty="0"/>
              <a:t>Najvyššie </a:t>
            </a:r>
            <a:r>
              <a:rPr lang="sk-SK" sz="2200" dirty="0" smtClean="0"/>
              <a:t>pohorie na svete </a:t>
            </a:r>
            <a:r>
              <a:rPr lang="sk-SK" sz="2200" dirty="0" smtClean="0">
                <a:solidFill>
                  <a:srgbClr val="FF0000"/>
                </a:solidFill>
              </a:rPr>
              <a:t>Himaláje</a:t>
            </a:r>
            <a:r>
              <a:rPr lang="sk-SK" sz="2200" dirty="0" smtClean="0"/>
              <a:t>- najvyšší vrch </a:t>
            </a:r>
            <a:r>
              <a:rPr lang="sk-SK" sz="2200" dirty="0" smtClean="0">
                <a:solidFill>
                  <a:srgbClr val="FF0000"/>
                </a:solidFill>
              </a:rPr>
              <a:t>Mount Everest</a:t>
            </a:r>
            <a:r>
              <a:rPr lang="sk-SK" sz="2200" dirty="0" smtClean="0"/>
              <a:t>.</a:t>
            </a:r>
          </a:p>
          <a:p>
            <a:r>
              <a:rPr lang="sk-SK" sz="2200" dirty="0" smtClean="0"/>
              <a:t>V Európe </a:t>
            </a:r>
            <a:r>
              <a:rPr lang="sk-SK" sz="2200" dirty="0" smtClean="0">
                <a:solidFill>
                  <a:srgbClr val="FF0000"/>
                </a:solidFill>
              </a:rPr>
              <a:t>Alpy.</a:t>
            </a:r>
            <a:endParaRPr lang="sk-SK" sz="2200" dirty="0">
              <a:solidFill>
                <a:srgbClr val="FF0000"/>
              </a:solidFill>
            </a:endParaRPr>
          </a:p>
          <a:p>
            <a:endParaRPr lang="sk-SK" sz="2200" dirty="0" smtClean="0"/>
          </a:p>
          <a:p>
            <a:r>
              <a:rPr lang="sk-SK" sz="2200" dirty="0" smtClean="0"/>
              <a:t>Voda (moria, oceány, jazerá, rieky): modrá farba</a:t>
            </a:r>
            <a:endParaRPr lang="sk-SK" sz="2200" dirty="0"/>
          </a:p>
          <a:p>
            <a:r>
              <a:rPr lang="sk-SK" sz="2200" dirty="0" smtClean="0"/>
              <a:t>Čím tmavšia modrá tým je miesto hlbšie</a:t>
            </a:r>
          </a:p>
          <a:p>
            <a:r>
              <a:rPr lang="sk-SK" sz="2200" dirty="0" smtClean="0"/>
              <a:t>Najhlbšie miesto: Mariánska priekopa(asi 11 000m)</a:t>
            </a:r>
            <a:endParaRPr lang="sk-SK" sz="2200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260648"/>
            <a:ext cx="4708376" cy="1008112"/>
          </a:xfrm>
        </p:spPr>
        <p:txBody>
          <a:bodyPr/>
          <a:lstStyle/>
          <a:p>
            <a:r>
              <a:rPr lang="sk-SK" dirty="0" smtClean="0"/>
              <a:t>      </a:t>
            </a:r>
            <a:r>
              <a:rPr lang="sk-SK" sz="3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F</a:t>
            </a:r>
            <a:r>
              <a:rPr lang="sk-SK" sz="3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sk-SK" sz="36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r</a:t>
            </a:r>
            <a:r>
              <a:rPr lang="sk-SK" sz="3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sk-SK" sz="3600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y</a:t>
            </a:r>
            <a:r>
              <a:rPr lang="sk-SK" sz="3600" dirty="0" smtClean="0">
                <a:latin typeface="Arial Rounded MT Bold" panose="020F0704030504030204" pitchFamily="34" charset="0"/>
              </a:rPr>
              <a:t> </a:t>
            </a:r>
            <a:r>
              <a:rPr lang="sk-SK" sz="3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n</a:t>
            </a:r>
            <a:r>
              <a:rPr lang="sk-SK" sz="36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a</a:t>
            </a:r>
            <a:r>
              <a:rPr lang="sk-SK" sz="3600" dirty="0" smtClean="0">
                <a:latin typeface="Arial Rounded MT Bold" panose="020F0704030504030204" pitchFamily="34" charset="0"/>
              </a:rPr>
              <a:t> </a:t>
            </a:r>
            <a:r>
              <a:rPr lang="sk-SK" sz="3600" dirty="0" smtClean="0">
                <a:solidFill>
                  <a:srgbClr val="0045D0"/>
                </a:solidFill>
                <a:latin typeface="Arial Rounded MT Bold" panose="020F0704030504030204" pitchFamily="34" charset="0"/>
              </a:rPr>
              <a:t>m</a:t>
            </a:r>
            <a:r>
              <a:rPr lang="sk-SK" sz="36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</a:t>
            </a:r>
            <a:r>
              <a:rPr lang="sk-SK" sz="36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p</a:t>
            </a:r>
            <a:r>
              <a:rPr lang="sk-SK" sz="3600" dirty="0" smtClean="0">
                <a:latin typeface="Arial Rounded MT Bold" panose="020F0704030504030204" pitchFamily="34" charset="0"/>
              </a:rPr>
              <a:t>e</a:t>
            </a:r>
            <a:r>
              <a:rPr lang="sk-SK" dirty="0" smtClean="0"/>
              <a:t> 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061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457200"/>
            <a:ext cx="5626968" cy="571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       </a:t>
            </a:r>
            <a:r>
              <a:rPr lang="sk-SK" sz="3600" dirty="0" smtClean="0">
                <a:solidFill>
                  <a:srgbClr val="FF0000"/>
                </a:solidFill>
              </a:rPr>
              <a:t>ĎAKUJEM ZA </a:t>
            </a:r>
            <a:r>
              <a:rPr lang="sk-SK" sz="3600" dirty="0">
                <a:solidFill>
                  <a:srgbClr val="FF0000"/>
                </a:solidFill>
              </a:rPr>
              <a:t>POZORNOSŤ</a:t>
            </a:r>
          </a:p>
          <a:p>
            <a:pPr marL="0" indent="0">
              <a:buNone/>
            </a:pPr>
            <a:r>
              <a:rPr lang="sk-SK" sz="3600" dirty="0" smtClean="0">
                <a:solidFill>
                  <a:srgbClr val="FF0000"/>
                </a:solidFill>
              </a:rPr>
              <a:t>  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202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ompozitné">
  <a:themeElements>
    <a:clrScheme name="Kompozitn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Kompozitn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mpozitn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50</TotalTime>
  <Words>97</Words>
  <Application>Microsoft Office PowerPoint</Application>
  <PresentationFormat>Prezentácia na obrazovke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Kompozitné</vt:lpstr>
      <vt:lpstr>SVETADIELY A KONTINENTY</vt:lpstr>
      <vt:lpstr>Prezentácia programu PowerPoint</vt:lpstr>
      <vt:lpstr>      Farby na mape      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SVETADIELY A KONTINENTY</dc:title>
  <dc:creator>RODINKA</dc:creator>
  <cp:lastModifiedBy>RODINKA</cp:lastModifiedBy>
  <cp:revision>5</cp:revision>
  <dcterms:created xsi:type="dcterms:W3CDTF">2021-11-03T17:46:07Z</dcterms:created>
  <dcterms:modified xsi:type="dcterms:W3CDTF">2021-11-03T18:36:34Z</dcterms:modified>
</cp:coreProperties>
</file>