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14-C1DD-465C-8806-84D25CD8DD26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2DF-E174-487A-B4CD-248B15A450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14-C1DD-465C-8806-84D25CD8DD26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2DF-E174-487A-B4CD-248B15A450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14-C1DD-465C-8806-84D25CD8DD26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2DF-E174-487A-B4CD-248B15A450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14-C1DD-465C-8806-84D25CD8DD26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2DF-E174-487A-B4CD-248B15A450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14-C1DD-465C-8806-84D25CD8DD26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2DF-E174-487A-B4CD-248B15A450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14-C1DD-465C-8806-84D25CD8DD26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2DF-E174-487A-B4CD-248B15A450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14-C1DD-465C-8806-84D25CD8DD26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2DF-E174-487A-B4CD-248B15A450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14-C1DD-465C-8806-84D25CD8DD26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2DF-E174-487A-B4CD-248B15A450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14-C1DD-465C-8806-84D25CD8DD26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2DF-E174-487A-B4CD-248B15A450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14-C1DD-465C-8806-84D25CD8DD26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C2DF-E174-487A-B4CD-248B15A450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14-C1DD-465C-8806-84D25CD8DD26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A5C2DF-E174-487A-B4CD-248B15A4508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7C2A14-C1DD-465C-8806-84D25CD8DD26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A5C2DF-E174-487A-B4CD-248B15A45083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1254001"/>
          </a:xfrm>
        </p:spPr>
        <p:txBody>
          <a:bodyPr/>
          <a:lstStyle/>
          <a:p>
            <a:r>
              <a:rPr lang="sk-SK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VODY A PEVNINY</a:t>
            </a:r>
            <a:endParaRPr lang="sk-SK" dirty="0">
              <a:solidFill>
                <a:schemeClr val="tx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6" r="-18695"/>
          <a:stretch/>
        </p:blipFill>
        <p:spPr bwMode="auto">
          <a:xfrm>
            <a:off x="90702" y="1635249"/>
            <a:ext cx="11126908" cy="522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85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POVRCH ZEME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 dirty="0" smtClean="0"/>
              <a:t>voda</a:t>
            </a:r>
            <a:r>
              <a:rPr lang="sk-SK" dirty="0" smtClean="0"/>
              <a:t>- 69%</a:t>
            </a:r>
          </a:p>
          <a:p>
            <a:r>
              <a:rPr lang="sk-SK" u="sng" dirty="0" smtClean="0"/>
              <a:t>pevnina</a:t>
            </a:r>
            <a:r>
              <a:rPr lang="sk-SK" dirty="0" smtClean="0"/>
              <a:t>- 31%</a:t>
            </a:r>
          </a:p>
          <a:p>
            <a:r>
              <a:rPr lang="sk-SK" dirty="0" smtClean="0"/>
              <a:t>Na severnej pologuli je viac pevniny ako na južnej pologuli</a:t>
            </a:r>
          </a:p>
          <a:p>
            <a:r>
              <a:rPr lang="sk-SK" dirty="0" smtClean="0"/>
              <a:t>Pred 200 mil. rokov bola pevnina v celku </a:t>
            </a:r>
            <a:r>
              <a:rPr lang="sk-SK" dirty="0" smtClean="0">
                <a:solidFill>
                  <a:srgbClr val="FFC000"/>
                </a:solidFill>
              </a:rPr>
              <a:t>PANGEA</a:t>
            </a:r>
            <a:r>
              <a:rPr lang="sk-SK" dirty="0" smtClean="0"/>
              <a:t>.</a:t>
            </a:r>
          </a:p>
          <a:p>
            <a:r>
              <a:rPr lang="sk-SK" dirty="0" smtClean="0"/>
              <a:t>Pred 150 mil. rokov sa rozdelila na: </a:t>
            </a:r>
            <a:r>
              <a:rPr lang="sk-SK" dirty="0" smtClean="0">
                <a:solidFill>
                  <a:srgbClr val="FFC000"/>
                </a:solidFill>
              </a:rPr>
              <a:t>LAURÁZIA</a:t>
            </a:r>
            <a:r>
              <a:rPr lang="sk-SK" dirty="0" smtClean="0"/>
              <a:t>, </a:t>
            </a:r>
            <a:r>
              <a:rPr lang="sk-SK" dirty="0" smtClean="0">
                <a:solidFill>
                  <a:srgbClr val="FFC000"/>
                </a:solidFill>
              </a:rPr>
              <a:t>GONDWANA</a:t>
            </a:r>
            <a:r>
              <a:rPr lang="sk-SK" dirty="0" smtClean="0"/>
              <a:t>.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27275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OCEÁNY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Zemi sa rozlišujú 4 oceány:</a:t>
            </a:r>
          </a:p>
          <a:p>
            <a:pPr marL="0" indent="0">
              <a:buNone/>
            </a:pPr>
            <a:r>
              <a:rPr lang="sk-SK" u="sng" dirty="0" smtClean="0"/>
              <a:t>1.Severný ľadový oceán</a:t>
            </a:r>
          </a:p>
          <a:p>
            <a:pPr marL="0" indent="0">
              <a:buNone/>
            </a:pPr>
            <a:r>
              <a:rPr lang="sk-SK" u="sng" dirty="0" smtClean="0"/>
              <a:t>2.Tichý oceán</a:t>
            </a:r>
          </a:p>
          <a:p>
            <a:pPr marL="0" indent="0">
              <a:buNone/>
            </a:pPr>
            <a:r>
              <a:rPr lang="sk-SK" u="sng" dirty="0" smtClean="0"/>
              <a:t>3.Atlantický oceán</a:t>
            </a:r>
          </a:p>
          <a:p>
            <a:pPr marL="0" indent="0">
              <a:buNone/>
            </a:pPr>
            <a:r>
              <a:rPr lang="sk-SK" u="sng" dirty="0" smtClean="0"/>
              <a:t>4.Indický oceán</a:t>
            </a:r>
          </a:p>
          <a:p>
            <a:pPr marL="0" indent="0">
              <a:buNone/>
            </a:pPr>
            <a:r>
              <a:rPr lang="sk-SK" dirty="0" smtClean="0"/>
              <a:t>Spoločný názov: </a:t>
            </a:r>
            <a:r>
              <a:rPr lang="sk-SK" u="sng" dirty="0" smtClean="0"/>
              <a:t>svetový oceán</a:t>
            </a:r>
            <a:endParaRPr lang="sk-SK" u="sng" dirty="0"/>
          </a:p>
        </p:txBody>
      </p:sp>
    </p:spTree>
    <p:extLst>
      <p:ext uri="{BB962C8B-B14F-4D97-AF65-F5344CB8AC3E}">
        <p14:creationId xmlns:p14="http://schemas.microsoft.com/office/powerpoint/2010/main" val="66997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PEVNINY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 dirty="0" smtClean="0"/>
              <a:t>Ostrov</a:t>
            </a:r>
            <a:r>
              <a:rPr lang="sk-SK" dirty="0" smtClean="0"/>
              <a:t>- menšia časť pevniny zo všetkých strán obklopená vodnou plochou</a:t>
            </a:r>
          </a:p>
          <a:p>
            <a:r>
              <a:rPr lang="sk-SK" u="sng" dirty="0" smtClean="0"/>
              <a:t>Polostrov</a:t>
            </a:r>
            <a:r>
              <a:rPr lang="sk-SK" dirty="0" smtClean="0"/>
              <a:t>- úzka časť pevniny spojená z jednej strany pevninou</a:t>
            </a:r>
          </a:p>
          <a:p>
            <a:r>
              <a:rPr lang="sk-SK" u="sng" dirty="0" smtClean="0"/>
              <a:t>Záliv</a:t>
            </a:r>
            <a:r>
              <a:rPr lang="sk-SK" dirty="0" smtClean="0"/>
              <a:t>- výbežok mora, oceánu, alebo jazera do pevniny</a:t>
            </a:r>
          </a:p>
          <a:p>
            <a:r>
              <a:rPr lang="sk-SK" u="sng" dirty="0" smtClean="0"/>
              <a:t>Prieliv</a:t>
            </a:r>
            <a:r>
              <a:rPr lang="sk-SK" dirty="0" smtClean="0"/>
              <a:t>- úzka časť mora medzi pevninami</a:t>
            </a:r>
          </a:p>
          <a:p>
            <a:r>
              <a:rPr lang="sk-SK" u="sng" dirty="0" smtClean="0"/>
              <a:t>Prieplav</a:t>
            </a:r>
            <a:r>
              <a:rPr lang="sk-SK" dirty="0" smtClean="0"/>
              <a:t>- človeka vybudované prepojenie 2 morí, alebo oceánov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3280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PANAMSKÝ PRIEPLAV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 dirty="0" smtClean="0"/>
              <a:t>Panamský prieplav</a:t>
            </a:r>
            <a:r>
              <a:rPr lang="sk-SK" dirty="0" smtClean="0"/>
              <a:t> </a:t>
            </a:r>
            <a:r>
              <a:rPr lang="sk-SK" dirty="0"/>
              <a:t>je veľký námorný 77 kilometrov dlhý </a:t>
            </a:r>
            <a:r>
              <a:rPr lang="sk-SK" dirty="0" smtClean="0"/>
              <a:t>prieplav</a:t>
            </a:r>
            <a:r>
              <a:rPr lang="sk-SK" dirty="0"/>
              <a:t> prechádzajúci Panamskou </a:t>
            </a:r>
            <a:r>
              <a:rPr lang="sk-SK" dirty="0" smtClean="0"/>
              <a:t>šijou</a:t>
            </a:r>
            <a:r>
              <a:rPr lang="sk-SK" dirty="0"/>
              <a:t> v Paname, spájajúci Tichý oceán a </a:t>
            </a:r>
            <a:r>
              <a:rPr lang="sk-SK" dirty="0" smtClean="0"/>
              <a:t>Atlantický</a:t>
            </a:r>
          </a:p>
          <a:p>
            <a:pPr marL="0" indent="0">
              <a:buNone/>
            </a:pPr>
            <a:r>
              <a:rPr lang="sk-SK" dirty="0" smtClean="0"/>
              <a:t>   oceán.</a:t>
            </a:r>
          </a:p>
          <a:p>
            <a:pPr marL="0" indent="0">
              <a:buNone/>
            </a:pPr>
            <a:r>
              <a:rPr lang="sk-SK" dirty="0"/>
              <a:t> Otvorenie prieplavu malo </a:t>
            </a:r>
            <a:r>
              <a:rPr lang="sk-SK" dirty="0" smtClean="0"/>
              <a:t>veľký </a:t>
            </a:r>
            <a:r>
              <a:rPr lang="sk-SK" dirty="0"/>
              <a:t>význam pre vodnú </a:t>
            </a:r>
            <a:r>
              <a:rPr lang="sk-SK" dirty="0" smtClean="0"/>
              <a:t>dopravu.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21088"/>
            <a:ext cx="4850904" cy="25467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247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507288" cy="1284752"/>
          </a:xfrm>
        </p:spPr>
        <p:txBody>
          <a:bodyPr/>
          <a:lstStyle/>
          <a:p>
            <a:r>
              <a:rPr lang="sk-SK" dirty="0" smtClean="0"/>
              <a:t>   ĎAKUJEM ZA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028384" y="1700808"/>
            <a:ext cx="668760" cy="1008112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267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</TotalTime>
  <Words>130</Words>
  <Application>Microsoft Office PowerPoint</Application>
  <PresentationFormat>Prezentácia na obrazovke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Tok</vt:lpstr>
      <vt:lpstr>VODY A PEVNINY</vt:lpstr>
      <vt:lpstr>           POVRCH ZEME</vt:lpstr>
      <vt:lpstr>               OCEÁNY</vt:lpstr>
      <vt:lpstr>             PEVNINY</vt:lpstr>
      <vt:lpstr>      PANAMSKÝ PRIEPLAV</vt:lpstr>
      <vt:lpstr>   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VODY A PEVNINY</dc:title>
  <dc:creator>RODINKA</dc:creator>
  <cp:lastModifiedBy>RODINKA</cp:lastModifiedBy>
  <cp:revision>6</cp:revision>
  <dcterms:created xsi:type="dcterms:W3CDTF">2021-10-22T17:37:31Z</dcterms:created>
  <dcterms:modified xsi:type="dcterms:W3CDTF">2021-10-22T18:31:12Z</dcterms:modified>
</cp:coreProperties>
</file>