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custDataLst>
    <p:tags r:id="rId29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34" autoAdjust="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28.11.2016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4.xml"/><Relationship Id="rId12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0" Type="http://schemas.openxmlformats.org/officeDocument/2006/relationships/slide" Target="slide26.xml"/><Relationship Id="rId4" Type="http://schemas.openxmlformats.org/officeDocument/2006/relationships/slide" Target="slide21.xml"/><Relationship Id="rId9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19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je hlavné mesto Dublin?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HLAVNÉ MESTÁ EURÓPY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volá rozlohou najväčšia vodná nádrž na Slovensku?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NAJ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Akú nadmorskú výšku má najnižší bod SR?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NAJ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 ktorého štátu pochádza známe Šampanské víno?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TANIERI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štát je známym výrobcom cestovín rôznych druhov?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GEOGRAFIA NA TANIERI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narodil Peter </a:t>
            </a:r>
            <a:r>
              <a:rPr lang="sk-SK" sz="3200" b="1" dirty="0" err="1" smtClean="0">
                <a:solidFill>
                  <a:schemeClr val="tx1"/>
                </a:solidFill>
              </a:rPr>
              <a:t>Sagan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KDE SA NARODILI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sa narodil tenista </a:t>
            </a:r>
            <a:r>
              <a:rPr lang="sk-SK" sz="3200" b="1" dirty="0" err="1" smtClean="0">
                <a:solidFill>
                  <a:schemeClr val="tx1"/>
                </a:solidFill>
              </a:rPr>
              <a:t>Novak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Djokovič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KDE SA NARODILI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Pri akom meste leží kaštieľ v Betliari?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HRADY A ZÁMKY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Vedľa ktorého zámku sa nachádza známa ZOO?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HRADY A ZÁMKY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JAZYKY EURÓPY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ČESKO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N-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5. ROČNÍKA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 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323528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AFRIKY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23528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23528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323528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300472" y="1340767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300472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300472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47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sa nachádza na SR najsevernejšie?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ktorom kontinente sa nachádza Viktóriino jazero?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 jazykom sa rozpráva vo Švajčiarsku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najvyšší vrch ČR?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ČESKO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slovenské mestá majú viac ako </a:t>
            </a:r>
            <a:r>
              <a:rPr lang="sk-SK" sz="3200" b="1" dirty="0" smtClean="0">
                <a:solidFill>
                  <a:schemeClr val="tx1"/>
                </a:solidFill>
              </a:rPr>
              <a:t>100 </a:t>
            </a:r>
            <a:r>
              <a:rPr lang="sk-SK" sz="3200" b="1" dirty="0" smtClean="0">
                <a:solidFill>
                  <a:schemeClr val="tx1"/>
                </a:solidFill>
              </a:rPr>
              <a:t>000 obyvateľov?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Prečo vidíme stále jednu a tú istú stranu Mesiaca?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Štát ležiaci v pohorí Himaláje.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N-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môžeme nájsť najvyšší mrakodrap sveta </a:t>
            </a:r>
            <a:r>
              <a:rPr lang="sk-SK" sz="3200" b="1" dirty="0" err="1" smtClean="0">
                <a:solidFill>
                  <a:schemeClr val="tx1"/>
                </a:solidFill>
              </a:rPr>
              <a:t>Burj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Khalifa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Afriky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prieliv oddeľujúci Afriku od Madagaskaru?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Africká rieka je najvodnatejšia?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</a:t>
            </a:r>
            <a:r>
              <a:rPr lang="sk-SK" b="1" dirty="0" smtClean="0">
                <a:solidFill>
                  <a:schemeClr val="bg1"/>
                </a:solidFill>
              </a:rPr>
              <a:t>Afriky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nachádzajú na rakúskej zástave?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objavujú na vlajke Fínska?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</a:t>
            </a:r>
            <a:r>
              <a:rPr lang="sk-SK" sz="3200" b="1" dirty="0" smtClean="0">
                <a:solidFill>
                  <a:schemeClr val="tx1"/>
                </a:solidFill>
              </a:rPr>
              <a:t> ktorom štáte hr</a:t>
            </a:r>
            <a:r>
              <a:rPr lang="sk-SK" sz="3200" b="1" dirty="0">
                <a:solidFill>
                  <a:schemeClr val="tx1"/>
                </a:solidFill>
              </a:rPr>
              <a:t>á</a:t>
            </a:r>
            <a:r>
              <a:rPr lang="sk-SK" sz="3200" b="1" dirty="0" smtClean="0">
                <a:solidFill>
                  <a:schemeClr val="tx1"/>
                </a:solidFill>
              </a:rPr>
              <a:t> futbalové mužstvo </a:t>
            </a:r>
            <a:r>
              <a:rPr lang="sk-SK" sz="3200" b="1" dirty="0" err="1" smtClean="0">
                <a:solidFill>
                  <a:schemeClr val="tx1"/>
                </a:solidFill>
              </a:rPr>
              <a:t>Olympique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Lyon</a:t>
            </a:r>
            <a:r>
              <a:rPr lang="sk-SK" sz="3200" b="1" dirty="0" smtClean="0">
                <a:solidFill>
                  <a:schemeClr val="tx1"/>
                </a:solidFill>
              </a:rPr>
              <a:t>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ŠPORT V GEOGRAFII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uskutočnili Letné olympijské hry 2016?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ŠPORT V GEOGRAFII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je hlavné mesto Švédska?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HLAVNÉ MESTÁ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528</Words>
  <Application>Microsoft Office PowerPoint</Application>
  <PresentationFormat>Prezentácia na obrazovke (4:3)</PresentationFormat>
  <Paragraphs>274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Motiv systému Office</vt:lpstr>
      <vt:lpstr>Snímka 1</vt:lpstr>
      <vt:lpstr>VÝBER TÉM PRVÉHO KOLA</vt:lpstr>
      <vt:lpstr>GEOGRAFIA Afriky</vt:lpstr>
      <vt:lpstr>GEOGRAFIA Afriky</vt:lpstr>
      <vt:lpstr>EURÓPSKE ZÁSTAVY</vt:lpstr>
      <vt:lpstr>EURÓPSKE ZÁSTAVY</vt:lpstr>
      <vt:lpstr>ŠPORT V GEOGRAFII</vt:lpstr>
      <vt:lpstr>ŠPORT V GEOGRAFII</vt:lpstr>
      <vt:lpstr>HLAVNÉ MESTÁ EURÓPY</vt:lpstr>
      <vt:lpstr>HLAVNÉ MESTÁ EURÓPY</vt:lpstr>
      <vt:lpstr>SLOVENSKÉ NAJ</vt:lpstr>
      <vt:lpstr>SLOVENSKÉ NAJ</vt:lpstr>
      <vt:lpstr>GEOGRAFIA NA TANIERI</vt:lpstr>
      <vt:lpstr>GEOGRAFIA NA TANIERI</vt:lpstr>
      <vt:lpstr>KDE SA NARODILI</vt:lpstr>
      <vt:lpstr>KDE SA NARODILI</vt:lpstr>
      <vt:lpstr>SLOVENSKÉ HRADY A ZÁMKY</vt:lpstr>
      <vt:lpstr>SLOVENSKÉ HRADY A ZÁMKY</vt:lpstr>
      <vt:lpstr>VÝBER TÉM DRUHÉHO KOLA</vt:lpstr>
      <vt:lpstr>NÁRODNÉ PARKY SR</vt:lpstr>
      <vt:lpstr>JAZERÁ SVETA</vt:lpstr>
      <vt:lpstr>JAZYKY EURÓPY</vt:lpstr>
      <vt:lpstr>ČESKO</vt:lpstr>
      <vt:lpstr>SLOVENSKÉ MESTÁ</vt:lpstr>
      <vt:lpstr>GEOGRAFIA A VESMÍR</vt:lpstr>
      <vt:lpstr>GEOGRAFIA NA PÍSMENO N-</vt:lpstr>
      <vt:lpstr>SVETOVÉ STAVBY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71</cp:revision>
  <dcterms:created xsi:type="dcterms:W3CDTF">2013-10-02T05:42:02Z</dcterms:created>
  <dcterms:modified xsi:type="dcterms:W3CDTF">2016-11-28T16:56:32Z</dcterms:modified>
</cp:coreProperties>
</file>