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72" y="6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25.09.2022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25.09.2022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25.09.2022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25.09.2022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25.09.2022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25.09.2022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25.09.2022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25.09.2022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25.09.2022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25.09.2022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25.09.2022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2481B-5154-415F-B752-558547769AA3}" type="datetimeFigureOut">
              <a:rPr lang="cs-CZ" smtClean="0"/>
              <a:pPr/>
              <a:t>25.09.2022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42910" y="785795"/>
            <a:ext cx="8001056" cy="1357321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sk-SK" b="1" dirty="0" smtClean="0"/>
              <a:t>1. </a:t>
            </a:r>
            <a:r>
              <a:rPr lang="sk-SK" b="1" u="sng" dirty="0" smtClean="0"/>
              <a:t>Psychické procesy – pocit, vnem, predstava</a:t>
            </a:r>
            <a:r>
              <a:rPr lang="sk-SK" b="1" dirty="0" smtClean="0"/>
              <a:t> </a:t>
            </a:r>
            <a:endParaRPr lang="sk-SK" b="1" u="sng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42910" y="2285992"/>
            <a:ext cx="8001056" cy="421484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endParaRPr lang="sk-SK" sz="800" b="1" dirty="0" smtClean="0">
              <a:solidFill>
                <a:schemeClr val="tx1"/>
              </a:solidFill>
            </a:endParaRPr>
          </a:p>
          <a:p>
            <a:pPr algn="l"/>
            <a:r>
              <a:rPr lang="sk-SK" b="1" dirty="0" smtClean="0">
                <a:solidFill>
                  <a:schemeClr val="tx1"/>
                </a:solidFill>
              </a:rPr>
              <a:t>                            </a:t>
            </a:r>
          </a:p>
          <a:p>
            <a:endParaRPr lang="sk-SK" b="1" dirty="0" smtClean="0">
              <a:solidFill>
                <a:schemeClr val="tx1"/>
              </a:solidFill>
            </a:endParaRPr>
          </a:p>
          <a:p>
            <a:endParaRPr lang="sk-SK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1128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sk-SK" b="1" dirty="0" smtClean="0"/>
              <a:t>2. </a:t>
            </a:r>
            <a:r>
              <a:rPr lang="sk-SK" b="1" u="sng" dirty="0" smtClean="0"/>
              <a:t>Psychický (duševný)</a:t>
            </a:r>
            <a:br>
              <a:rPr lang="sk-SK" b="1" u="sng" dirty="0" smtClean="0"/>
            </a:br>
            <a:r>
              <a:rPr lang="sk-SK" b="1" dirty="0" smtClean="0"/>
              <a:t>     </a:t>
            </a:r>
            <a:r>
              <a:rPr lang="sk-SK" b="1" u="sng" dirty="0" smtClean="0"/>
              <a:t>život človeka</a:t>
            </a:r>
            <a:endParaRPr lang="sk-SK" b="1" u="sng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50059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sk-SK" b="1" dirty="0" smtClean="0"/>
              <a:t>Tvoria ho: a,</a:t>
            </a:r>
            <a:r>
              <a:rPr lang="sk-SK" b="1" u="sng" dirty="0" smtClean="0"/>
              <a:t> psychické procesy</a:t>
            </a:r>
            <a:r>
              <a:rPr lang="sk-SK" b="1" dirty="0" smtClean="0"/>
              <a:t>  </a:t>
            </a:r>
          </a:p>
          <a:p>
            <a:pPr>
              <a:buNone/>
            </a:pPr>
            <a:r>
              <a:rPr lang="sk-SK" b="1" dirty="0" smtClean="0"/>
              <a:t>umožňujú nám poznávať seba a svet okolo nás. </a:t>
            </a:r>
          </a:p>
          <a:p>
            <a:pPr>
              <a:buNone/>
            </a:pPr>
            <a:r>
              <a:rPr lang="sk-SK" b="1" dirty="0" smtClean="0"/>
              <a:t>      1.</a:t>
            </a:r>
            <a:r>
              <a:rPr lang="sk-SK" b="1" u="sng" dirty="0" smtClean="0"/>
              <a:t>pocit </a:t>
            </a:r>
            <a:r>
              <a:rPr lang="sk-SK" b="1" u="sng" dirty="0" smtClean="0"/>
              <a:t>(zvuk)</a:t>
            </a:r>
            <a:r>
              <a:rPr lang="sk-SK" b="1" dirty="0" smtClean="0"/>
              <a:t>                   </a:t>
            </a:r>
            <a:r>
              <a:rPr lang="sk-SK" b="1" dirty="0" smtClean="0"/>
              <a:t>2.</a:t>
            </a:r>
            <a:r>
              <a:rPr lang="sk-SK" b="1" u="sng" dirty="0" smtClean="0"/>
              <a:t>vnem </a:t>
            </a:r>
            <a:r>
              <a:rPr lang="sk-SK" b="1" u="sng" dirty="0" smtClean="0"/>
              <a:t>(</a:t>
            </a:r>
            <a:r>
              <a:rPr lang="sk-SK" b="1" u="sng" dirty="0" smtClean="0"/>
              <a:t>hudba</a:t>
            </a:r>
            <a:r>
              <a:rPr lang="sk-SK" b="1" u="sng" dirty="0" smtClean="0"/>
              <a:t>) </a:t>
            </a:r>
            <a:endParaRPr lang="sk-SK" b="1" u="sng" dirty="0" smtClean="0"/>
          </a:p>
          <a:p>
            <a:pPr>
              <a:buNone/>
            </a:pPr>
            <a:r>
              <a:rPr lang="sk-SK" b="1" dirty="0" smtClean="0"/>
              <a:t>                                                                        </a:t>
            </a:r>
          </a:p>
          <a:p>
            <a:pPr>
              <a:buNone/>
            </a:pPr>
            <a:endParaRPr lang="sk-SK" sz="2800" b="1" dirty="0" smtClean="0"/>
          </a:p>
          <a:p>
            <a:pPr>
              <a:buNone/>
            </a:pPr>
            <a:endParaRPr lang="sk-SK" sz="2800" b="1" dirty="0" smtClean="0"/>
          </a:p>
          <a:p>
            <a:pPr>
              <a:buNone/>
            </a:pPr>
            <a:endParaRPr lang="sk-SK" sz="2800" b="1" dirty="0" smtClean="0"/>
          </a:p>
        </p:txBody>
      </p:sp>
      <p:pic>
        <p:nvPicPr>
          <p:cNvPr id="4" name="Obrázek 3" descr="index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198" y="357166"/>
            <a:ext cx="2228850" cy="13049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Obrázek 5" descr="vnem 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942" y="3786190"/>
            <a:ext cx="2928958" cy="19288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Obrázek 12" descr="image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24" y="3857628"/>
            <a:ext cx="2857520" cy="20002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5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1128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sk-SK" b="1" dirty="0" smtClean="0"/>
              <a:t>3. </a:t>
            </a:r>
            <a:r>
              <a:rPr lang="sk-SK" b="1" u="sng" dirty="0" smtClean="0"/>
              <a:t>Psychický (duševný)</a:t>
            </a:r>
            <a:br>
              <a:rPr lang="sk-SK" b="1" u="sng" dirty="0" smtClean="0"/>
            </a:br>
            <a:r>
              <a:rPr lang="sk-SK" b="1" dirty="0" smtClean="0"/>
              <a:t>     </a:t>
            </a:r>
            <a:r>
              <a:rPr lang="sk-SK" b="1" u="sng" dirty="0" smtClean="0"/>
              <a:t>život človeka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197361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sk-SK" b="1" dirty="0" smtClean="0"/>
              <a:t>  </a:t>
            </a:r>
            <a:r>
              <a:rPr lang="sk-SK" b="1" u="sng" dirty="0" smtClean="0"/>
              <a:t>psychické procesy</a:t>
            </a:r>
            <a:r>
              <a:rPr lang="sk-SK" b="1" dirty="0" smtClean="0"/>
              <a:t>: niečo čo sa  vyvíja a mení</a:t>
            </a:r>
          </a:p>
          <a:p>
            <a:pPr>
              <a:buNone/>
            </a:pPr>
            <a:r>
              <a:rPr lang="sk-SK" b="1" dirty="0" smtClean="0"/>
              <a:t>    3.</a:t>
            </a:r>
            <a:r>
              <a:rPr lang="sk-SK" b="1" u="sng" dirty="0" smtClean="0"/>
              <a:t>predstava</a:t>
            </a:r>
            <a:r>
              <a:rPr lang="sk-SK" b="1" dirty="0" smtClean="0"/>
              <a:t>            4.</a:t>
            </a:r>
            <a:r>
              <a:rPr lang="sk-SK" b="1" u="sng" dirty="0" smtClean="0"/>
              <a:t>pamäť</a:t>
            </a:r>
            <a:r>
              <a:rPr lang="sk-SK" b="1" dirty="0" smtClean="0"/>
              <a:t>           5.</a:t>
            </a:r>
            <a:r>
              <a:rPr lang="sk-SK" b="1" u="sng" dirty="0" smtClean="0"/>
              <a:t>myslenie</a:t>
            </a:r>
            <a:endParaRPr lang="sk-SK" u="sng" dirty="0" smtClean="0"/>
          </a:p>
          <a:p>
            <a:pPr>
              <a:buNone/>
            </a:pPr>
            <a:r>
              <a:rPr lang="sk-SK" b="1" dirty="0" smtClean="0"/>
              <a:t> </a:t>
            </a:r>
            <a:endParaRPr lang="sk-SK" dirty="0" smtClean="0"/>
          </a:p>
        </p:txBody>
      </p:sp>
      <p:pic>
        <p:nvPicPr>
          <p:cNvPr id="5" name="Obrázek 4" descr="index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322" y="357166"/>
            <a:ext cx="2228850" cy="13049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Obrázek 5" descr="myslenie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20" y="3214686"/>
            <a:ext cx="1857388" cy="20717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Obdélník 7"/>
          <p:cNvSpPr/>
          <p:nvPr/>
        </p:nvSpPr>
        <p:spPr>
          <a:xfrm>
            <a:off x="3714744" y="2571744"/>
            <a:ext cx="17859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3200" b="1" u="sng" dirty="0" smtClean="0"/>
              <a:t>                </a:t>
            </a:r>
            <a:endParaRPr lang="sk-SK" sz="3200" dirty="0"/>
          </a:p>
        </p:txBody>
      </p:sp>
      <p:pic>
        <p:nvPicPr>
          <p:cNvPr id="9" name="Obrázek 8" descr="pamäť 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198" y="3214686"/>
            <a:ext cx="2501910" cy="17594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Obrázek 10" descr="predstava 2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472" y="3214686"/>
            <a:ext cx="2857520" cy="18573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8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8272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sk-SK" b="1" dirty="0" smtClean="0"/>
              <a:t>4. </a:t>
            </a:r>
            <a:r>
              <a:rPr lang="sk-SK" b="1" u="sng" dirty="0" smtClean="0"/>
              <a:t>Psychický (duševný)</a:t>
            </a:r>
            <a:br>
              <a:rPr lang="sk-SK" b="1" u="sng" dirty="0" smtClean="0"/>
            </a:br>
            <a:r>
              <a:rPr lang="sk-SK" b="1" dirty="0" smtClean="0"/>
              <a:t>     </a:t>
            </a:r>
            <a:r>
              <a:rPr lang="sk-SK" b="1" u="sng" dirty="0" smtClean="0"/>
              <a:t>život človeka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500594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sk-SK" sz="2800" b="1" dirty="0" smtClean="0"/>
              <a:t>Tvoria ho </a:t>
            </a:r>
            <a:r>
              <a:rPr lang="sk-SK" b="1" dirty="0" smtClean="0"/>
              <a:t>b, </a:t>
            </a:r>
            <a:r>
              <a:rPr lang="sk-SK" b="1" u="sng" dirty="0" smtClean="0"/>
              <a:t>psychické stavy: </a:t>
            </a:r>
          </a:p>
          <a:p>
            <a:pPr>
              <a:buNone/>
            </a:pPr>
            <a:r>
              <a:rPr lang="sk-SK" sz="2800" b="1" dirty="0" smtClean="0"/>
              <a:t>sú to momentálne stavy, ktoré  ovplyvňujú našu činnosť (napr. tréma, nadšenie, únava)</a:t>
            </a:r>
          </a:p>
          <a:p>
            <a:pPr>
              <a:buNone/>
            </a:pPr>
            <a:r>
              <a:rPr lang="sk-SK" sz="2800" b="1" dirty="0" smtClean="0"/>
              <a:t>      </a:t>
            </a:r>
            <a:r>
              <a:rPr lang="sk-SK" sz="2800" b="1" u="sng" dirty="0" smtClean="0"/>
              <a:t>tréma</a:t>
            </a:r>
            <a:r>
              <a:rPr lang="sk-SK" sz="2800" b="1" dirty="0" smtClean="0"/>
              <a:t>                  </a:t>
            </a:r>
            <a:r>
              <a:rPr lang="sk-SK" sz="2800" b="1" u="sng" dirty="0" smtClean="0"/>
              <a:t>nadšenie  </a:t>
            </a:r>
            <a:r>
              <a:rPr lang="sk-SK" sz="2800" b="1" dirty="0" smtClean="0"/>
              <a:t>                    </a:t>
            </a:r>
            <a:r>
              <a:rPr lang="sk-SK" sz="2800" b="1" u="sng" dirty="0" smtClean="0"/>
              <a:t>únava</a:t>
            </a:r>
          </a:p>
          <a:p>
            <a:pPr>
              <a:buNone/>
            </a:pPr>
            <a:r>
              <a:rPr lang="sk-SK" sz="2800" b="1" dirty="0" smtClean="0"/>
              <a:t>         </a:t>
            </a:r>
            <a:r>
              <a:rPr lang="sk-SK" sz="2800" b="1" u="sng" dirty="0" smtClean="0"/>
              <a:t> </a:t>
            </a:r>
            <a:r>
              <a:rPr lang="sk-SK" sz="2800" b="1" dirty="0" smtClean="0"/>
              <a:t>                    </a:t>
            </a:r>
          </a:p>
          <a:p>
            <a:pPr>
              <a:buNone/>
            </a:pPr>
            <a:r>
              <a:rPr lang="sk-SK" sz="2800" b="1" dirty="0" smtClean="0"/>
              <a:t>                                                 </a:t>
            </a:r>
          </a:p>
          <a:p>
            <a:pPr>
              <a:buNone/>
            </a:pPr>
            <a:r>
              <a:rPr lang="sk-SK" sz="2800" b="1" dirty="0" smtClean="0"/>
              <a:t>                                                                             </a:t>
            </a:r>
            <a:endParaRPr lang="sk-SK" sz="2800" u="sng" dirty="0"/>
          </a:p>
        </p:txBody>
      </p:sp>
      <p:pic>
        <p:nvPicPr>
          <p:cNvPr id="4" name="Obrázek 3" descr="index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322" y="428604"/>
            <a:ext cx="2228850" cy="13049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Obrázek 4" descr="2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4000504"/>
            <a:ext cx="1928826" cy="18573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Obrázek 5" descr="3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0364" y="4000504"/>
            <a:ext cx="2466975" cy="18573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Obrázek 6" descr="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9322" y="4071942"/>
            <a:ext cx="2619375" cy="1743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4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sk-SK" b="1" dirty="0" smtClean="0"/>
              <a:t>5. </a:t>
            </a:r>
            <a:r>
              <a:rPr lang="sk-SK" b="1" u="sng" dirty="0" smtClean="0"/>
              <a:t>Základy poznania - pocit</a:t>
            </a:r>
            <a:endParaRPr lang="sk-SK" b="1" u="sng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algn="ctr">
              <a:buNone/>
            </a:pPr>
            <a:r>
              <a:rPr lang="sk-SK" sz="3600" b="1" u="sng" dirty="0" smtClean="0"/>
              <a:t>Sú to pocity, vnemy, predstavy</a:t>
            </a:r>
            <a:r>
              <a:rPr lang="sk-SK" sz="3600" b="1" dirty="0" smtClean="0"/>
              <a:t>.</a:t>
            </a:r>
            <a:r>
              <a:rPr lang="sk-SK" b="1" dirty="0" smtClean="0"/>
              <a:t>  </a:t>
            </a:r>
          </a:p>
          <a:p>
            <a:pPr>
              <a:buNone/>
            </a:pPr>
            <a:r>
              <a:rPr lang="sk-SK" b="1" u="sng" dirty="0" smtClean="0"/>
              <a:t>Pocit</a:t>
            </a:r>
            <a:r>
              <a:rPr lang="sk-SK" b="1" dirty="0" smtClean="0"/>
              <a:t>: je najzákladnejšia informácia </a:t>
            </a:r>
          </a:p>
          <a:p>
            <a:pPr>
              <a:buNone/>
            </a:pPr>
            <a:r>
              <a:rPr lang="sk-SK" b="1" dirty="0" smtClean="0"/>
              <a:t>o skutočnosti, ktorú nám prinášajú naše zmysly – zrak, čuch, chuť, sluch, hmat.</a:t>
            </a:r>
            <a:endParaRPr lang="sk-SK" b="1" u="sng" dirty="0"/>
          </a:p>
        </p:txBody>
      </p:sp>
      <p:pic>
        <p:nvPicPr>
          <p:cNvPr id="4" name="Obrázek 3" descr="index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64" y="3571876"/>
            <a:ext cx="1524000" cy="857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Obrázek 4" descr="5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4000504"/>
            <a:ext cx="1500198" cy="13573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Obrázek 5" descr="55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7422" y="4214818"/>
            <a:ext cx="1828800" cy="13573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Obrázek 6" descr="58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0562" y="4572008"/>
            <a:ext cx="1643074" cy="12858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Obrázek 7" descr="60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2264" y="4572008"/>
            <a:ext cx="1500198" cy="14820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8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8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sk-SK" b="1" dirty="0" smtClean="0"/>
              <a:t>6. </a:t>
            </a:r>
            <a:r>
              <a:rPr lang="sk-SK" b="1" u="sng" dirty="0" smtClean="0"/>
              <a:t>Základy poznania – vnem, predstava a fantázia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8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sk-SK" sz="2400" b="1" u="sng" dirty="0" smtClean="0">
                <a:solidFill>
                  <a:srgbClr val="FF0000"/>
                </a:solidFill>
              </a:rPr>
              <a:t>Vnem</a:t>
            </a:r>
            <a:r>
              <a:rPr lang="sk-SK" sz="2400" b="1" dirty="0" smtClean="0"/>
              <a:t> - je výsledok vnímania, odraz skutočnosti spracovaný mozgom. </a:t>
            </a:r>
          </a:p>
          <a:p>
            <a:pPr>
              <a:buNone/>
            </a:pPr>
            <a:r>
              <a:rPr lang="sk-SK" sz="2400" b="1" dirty="0" smtClean="0"/>
              <a:t>Súhrn viacerých pocitov. </a:t>
            </a:r>
          </a:p>
          <a:p>
            <a:pPr>
              <a:buNone/>
            </a:pPr>
            <a:r>
              <a:rPr lang="sk-SK" sz="2400" b="1" dirty="0" smtClean="0">
                <a:solidFill>
                  <a:srgbClr val="FF0000"/>
                </a:solidFill>
              </a:rPr>
              <a:t>Pocit:   </a:t>
            </a:r>
            <a:r>
              <a:rPr lang="sk-SK" sz="2400" b="1" dirty="0" smtClean="0"/>
              <a:t>ústa cítia </a:t>
            </a:r>
            <a:r>
              <a:rPr lang="sk-SK" sz="2400" b="1" dirty="0" smtClean="0">
                <a:solidFill>
                  <a:srgbClr val="00B050"/>
                </a:solidFill>
              </a:rPr>
              <a:t>sladkú  </a:t>
            </a:r>
            <a:r>
              <a:rPr lang="sk-SK" sz="2400" b="1" dirty="0" smtClean="0"/>
              <a:t>chuť, ruky </a:t>
            </a:r>
            <a:r>
              <a:rPr lang="sk-SK" sz="2400" b="1" dirty="0" smtClean="0">
                <a:solidFill>
                  <a:srgbClr val="00B050"/>
                </a:solidFill>
              </a:rPr>
              <a:t> hmatajú </a:t>
            </a:r>
            <a:r>
              <a:rPr lang="sk-SK" sz="2400" b="1" dirty="0" smtClean="0"/>
              <a:t/>
            </a:r>
            <a:br>
              <a:rPr lang="sk-SK" sz="2400" b="1" dirty="0" smtClean="0"/>
            </a:br>
            <a:r>
              <a:rPr lang="sk-SK" sz="2400" b="1" dirty="0" smtClean="0"/>
              <a:t>        okrúhly tvar a oči vidia </a:t>
            </a:r>
            <a:r>
              <a:rPr lang="sk-SK" sz="2400" b="1" dirty="0" smtClean="0">
                <a:solidFill>
                  <a:srgbClr val="00B050"/>
                </a:solidFill>
              </a:rPr>
              <a:t>červenú</a:t>
            </a:r>
            <a:r>
              <a:rPr lang="sk-SK" sz="2400" b="1" dirty="0" smtClean="0"/>
              <a:t> farbu</a:t>
            </a:r>
            <a:br>
              <a:rPr lang="sk-SK" sz="2400" b="1" dirty="0" smtClean="0"/>
            </a:br>
            <a:r>
              <a:rPr lang="sk-SK" sz="2400" b="1" dirty="0" smtClean="0"/>
              <a:t>Výsledok je  </a:t>
            </a:r>
            <a:r>
              <a:rPr lang="sk-SK" sz="2400" b="1" dirty="0" smtClean="0">
                <a:solidFill>
                  <a:srgbClr val="FF0000"/>
                </a:solidFill>
              </a:rPr>
              <a:t>vnem</a:t>
            </a:r>
            <a:r>
              <a:rPr lang="sk-SK" sz="2400" b="1" dirty="0" smtClean="0"/>
              <a:t>:  jablko</a:t>
            </a:r>
            <a:endParaRPr lang="sk-SK" b="1" u="sng" dirty="0" smtClean="0"/>
          </a:p>
          <a:p>
            <a:pPr>
              <a:buNone/>
            </a:pPr>
            <a:r>
              <a:rPr lang="sk-SK" sz="2400" b="1" u="sng" dirty="0" smtClean="0">
                <a:solidFill>
                  <a:srgbClr val="FF0000"/>
                </a:solidFill>
              </a:rPr>
              <a:t>Predstava</a:t>
            </a:r>
            <a:r>
              <a:rPr lang="sk-SK" sz="2400" b="1" dirty="0" smtClean="0">
                <a:solidFill>
                  <a:srgbClr val="FF0000"/>
                </a:solidFill>
              </a:rPr>
              <a:t> </a:t>
            </a:r>
            <a:r>
              <a:rPr lang="sk-SK" sz="2400" b="1" dirty="0" smtClean="0"/>
              <a:t>- vzniká bez priameho pôsobenia podnetu, na základe minulej skúsenosti. Mám skúsenosť  so školou. Tak si ju viem premietnuť  v  hlave. Mám skúsenosť  so psom, tak si ho viem predstaviť.</a:t>
            </a:r>
          </a:p>
          <a:p>
            <a:pPr>
              <a:buNone/>
            </a:pPr>
            <a:r>
              <a:rPr lang="sk-SK" sz="2400" b="1" u="sng" dirty="0" smtClean="0">
                <a:solidFill>
                  <a:srgbClr val="FF0000"/>
                </a:solidFill>
              </a:rPr>
              <a:t>Fantázia -  </a:t>
            </a:r>
            <a:r>
              <a:rPr lang="sk-SK" sz="2400" b="1" dirty="0" smtClean="0"/>
              <a:t>predstavujem si niečo, čo som ešte nezažil a nemá to reálnu podobu. Predstavujem si lietajúceho koňa. Nikde som to nevidel a viem že taký neexistuje. To je fantázia </a:t>
            </a:r>
            <a:endParaRPr lang="sk-SK" sz="2400" b="1" dirty="0">
              <a:solidFill>
                <a:srgbClr val="FF0000"/>
              </a:solidFill>
            </a:endParaRPr>
          </a:p>
        </p:txBody>
      </p:sp>
      <p:pic>
        <p:nvPicPr>
          <p:cNvPr id="4" name="Obrázek 3" descr="myslenie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216" y="2271441"/>
            <a:ext cx="1550388" cy="16430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175</Words>
  <Application>Microsoft Office PowerPoint</Application>
  <PresentationFormat>Prezentácia na obrazovke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7" baseType="lpstr">
      <vt:lpstr>Motiv sady Office</vt:lpstr>
      <vt:lpstr>1. Psychické procesy – pocit, vnem, predstava </vt:lpstr>
      <vt:lpstr>2. Psychický (duševný)      život človeka</vt:lpstr>
      <vt:lpstr>3. Psychický (duševný)      život človeka</vt:lpstr>
      <vt:lpstr>4. Psychický (duševný)      život človeka</vt:lpstr>
      <vt:lpstr>5. Základy poznania - pocit</vt:lpstr>
      <vt:lpstr>6. Základy poznania – vnem, predstava a fantázia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Psychické procesy – pocit, vnem, predstava</dc:title>
  <dc:creator>Zuzka</dc:creator>
  <cp:lastModifiedBy>Raduz</cp:lastModifiedBy>
  <cp:revision>40</cp:revision>
  <dcterms:created xsi:type="dcterms:W3CDTF">2015-12-21T21:24:38Z</dcterms:created>
  <dcterms:modified xsi:type="dcterms:W3CDTF">2022-09-25T19:16:48Z</dcterms:modified>
</cp:coreProperties>
</file>