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3" r:id="rId4"/>
    <p:sldId id="264" r:id="rId5"/>
    <p:sldId id="265" r:id="rId6"/>
    <p:sldId id="266" r:id="rId7"/>
    <p:sldId id="257" r:id="rId8"/>
    <p:sldId id="258" r:id="rId9"/>
    <p:sldId id="260" r:id="rId10"/>
    <p:sldId id="261" r:id="rId11"/>
    <p:sldId id="267" r:id="rId12"/>
    <p:sldId id="262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12.9.2016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2" name="Obdĺžnik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Obdĺžnik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Obdĺžnik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Obdĺžnik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Obdĺžnik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56" name="Obdĺžnik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Obdĺžnik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Obdĺžnik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Obdĺžnik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12.9.2016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12.9.2016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12.9.2016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Voľná forma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Voľná forma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Voľná forma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Voľná forma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Voľná forma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Voľná forma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Voľná forma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Voľná forma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Voľná forma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Voľná forma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Voľná forma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Voľná forma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Voľná forma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Voľná forma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12.9.2016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bdĺžnik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Obdĺžnik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Obdĺžnik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12.9.2016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dĺžnik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12.9.2016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6" name="Obdĺžnik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Obdĺžnik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Obdĺžnik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Obdĺžnik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Obdĺžnik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Obdĺžnik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Obdĺžnik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Obdĺžnik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12.9.2016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12.9.2016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12.9.2016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Rovná spojnica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Skupina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Rovná spojnica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ovná spojnica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ovná spojnica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dpis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grpSp>
        <p:nvGrpSpPr>
          <p:cNvPr id="14" name="Skupina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Rovná spojnica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ovná spojnica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ovná spojnica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Skupina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Rovná spojnica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ovná spojnica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ovná spojnica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12.9.2016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Obdĺžnik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Obdĺžnik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Obdĺžnik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Obdĺžnik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12.9.2016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eg"/><Relationship Id="rId5" Type="http://schemas.openxmlformats.org/officeDocument/2006/relationships/image" Target="../media/image46.jpeg"/><Relationship Id="rId4" Type="http://schemas.openxmlformats.org/officeDocument/2006/relationships/image" Target="../media/image4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3" Type="http://schemas.openxmlformats.org/officeDocument/2006/relationships/image" Target="../media/image36.jpeg"/><Relationship Id="rId7" Type="http://schemas.openxmlformats.org/officeDocument/2006/relationships/image" Target="../media/image40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niekoľko faktov o Venezuele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22" name="Picture 2" descr="Venezuela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8737600" cy="655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124053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Rodina si kúpila vlastný ostrov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1746" name="Picture 2" descr="rodin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33" y="381000"/>
            <a:ext cx="8893167" cy="5943600"/>
          </a:xfrm>
          <a:prstGeom prst="rect">
            <a:avLst/>
          </a:prstGeom>
          <a:noFill/>
        </p:spPr>
      </p:pic>
      <p:pic>
        <p:nvPicPr>
          <p:cNvPr id="31748" name="Picture 4" descr="teras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81000"/>
            <a:ext cx="8610600" cy="6457950"/>
          </a:xfrm>
          <a:prstGeom prst="rect">
            <a:avLst/>
          </a:prstGeom>
          <a:noFill/>
        </p:spPr>
      </p:pic>
      <p:pic>
        <p:nvPicPr>
          <p:cNvPr id="31750" name="Picture 6" descr="baze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8000" y="0"/>
            <a:ext cx="8636000" cy="6477000"/>
          </a:xfrm>
          <a:prstGeom prst="rect">
            <a:avLst/>
          </a:prstGeom>
          <a:noFill/>
        </p:spPr>
      </p:pic>
      <p:pic>
        <p:nvPicPr>
          <p:cNvPr id="31752" name="Picture 8" descr="vyhla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762000"/>
            <a:ext cx="8686800" cy="5791200"/>
          </a:xfrm>
          <a:prstGeom prst="rect">
            <a:avLst/>
          </a:prstGeom>
          <a:noFill/>
        </p:spPr>
      </p:pic>
      <p:pic>
        <p:nvPicPr>
          <p:cNvPr id="31754" name="Picture 10" descr="vtacia prespekti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295400"/>
            <a:ext cx="8613278" cy="46942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42646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” Morský orgán” vytvára prírodný koncert v symbióze s morskými vlnami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Zad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52500"/>
            <a:ext cx="8892988" cy="5905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Niekoľko faktov o výstupe na Mount Everest, ktoré by vás mohli zaujímať.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http://www.zaujimavysvet.sk/wp-content/uploads/2015/01/everest-costs-money_f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" y="1600200"/>
            <a:ext cx="8897807" cy="5010151"/>
          </a:xfrm>
          <a:prstGeom prst="rect">
            <a:avLst/>
          </a:prstGeom>
          <a:noFill/>
        </p:spPr>
      </p:pic>
      <p:pic>
        <p:nvPicPr>
          <p:cNvPr id="1028" name="Picture 4" descr="bundy a nacini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799" y="1447800"/>
            <a:ext cx="8802411" cy="5105400"/>
          </a:xfrm>
          <a:prstGeom prst="rect">
            <a:avLst/>
          </a:prstGeom>
          <a:noFill/>
        </p:spPr>
      </p:pic>
      <p:pic>
        <p:nvPicPr>
          <p:cNvPr id="1030" name="Picture 6" descr="vysk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1111347"/>
            <a:ext cx="7239000" cy="5746653"/>
          </a:xfrm>
          <a:prstGeom prst="rect">
            <a:avLst/>
          </a:prstGeom>
          <a:noFill/>
        </p:spPr>
      </p:pic>
      <p:pic>
        <p:nvPicPr>
          <p:cNvPr id="1032" name="Picture 8" descr="rasti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1295400"/>
            <a:ext cx="8686800" cy="4343400"/>
          </a:xfrm>
          <a:prstGeom prst="rect">
            <a:avLst/>
          </a:prstGeom>
          <a:noFill/>
        </p:spPr>
      </p:pic>
      <p:pic>
        <p:nvPicPr>
          <p:cNvPr id="1034" name="Picture 10" descr="zakaldn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066800"/>
            <a:ext cx="8025692" cy="5334000"/>
          </a:xfrm>
          <a:prstGeom prst="rect">
            <a:avLst/>
          </a:prstGeom>
          <a:noFill/>
        </p:spPr>
      </p:pic>
      <p:pic>
        <p:nvPicPr>
          <p:cNvPr id="1036" name="Picture 12" descr="smrt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3400" y="1143000"/>
            <a:ext cx="7315200" cy="54920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JAPONSKO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1506" name="Picture 2" descr="Buildings destroyed by a tsunami are pictured in northern Jap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00124"/>
            <a:ext cx="9239250" cy="5857876"/>
          </a:xfrm>
          <a:prstGeom prst="rect">
            <a:avLst/>
          </a:prstGeom>
          <a:noFill/>
        </p:spPr>
      </p:pic>
      <p:pic>
        <p:nvPicPr>
          <p:cNvPr id="21508" name="Picture 4" descr="stary japone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371600"/>
            <a:ext cx="7543800" cy="5029200"/>
          </a:xfrm>
          <a:prstGeom prst="rect">
            <a:avLst/>
          </a:prstGeom>
          <a:noFill/>
        </p:spPr>
      </p:pic>
      <p:pic>
        <p:nvPicPr>
          <p:cNvPr id="21510" name="Picture 6" descr="ostrovy japonsk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1143000"/>
            <a:ext cx="5029200" cy="5759631"/>
          </a:xfrm>
          <a:prstGeom prst="rect">
            <a:avLst/>
          </a:prstGeom>
          <a:noFill/>
        </p:spPr>
      </p:pic>
      <p:pic>
        <p:nvPicPr>
          <p:cNvPr id="21512" name="Picture 8" descr="japonsky vlak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0" y="1066800"/>
            <a:ext cx="7467600" cy="5600700"/>
          </a:xfrm>
          <a:prstGeom prst="rect">
            <a:avLst/>
          </a:prstGeom>
          <a:noFill/>
        </p:spPr>
      </p:pic>
      <p:pic>
        <p:nvPicPr>
          <p:cNvPr id="21514" name="Picture 10" descr="http://www.zaujimavysvet.sk/wp-content/uploads/2015/02/vodny-melon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9200" y="990600"/>
            <a:ext cx="5791200" cy="5660900"/>
          </a:xfrm>
          <a:prstGeom prst="rect">
            <a:avLst/>
          </a:prstGeom>
          <a:noFill/>
        </p:spPr>
      </p:pic>
      <p:pic>
        <p:nvPicPr>
          <p:cNvPr id="21516" name="Picture 12" descr="spiaci japonci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14400" y="990600"/>
            <a:ext cx="7518400" cy="5638800"/>
          </a:xfrm>
          <a:prstGeom prst="rect">
            <a:avLst/>
          </a:prstGeom>
          <a:noFill/>
        </p:spPr>
      </p:pic>
      <p:pic>
        <p:nvPicPr>
          <p:cNvPr id="21518" name="Picture 14" descr="skola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95400" y="1066800"/>
            <a:ext cx="6858000" cy="5136883"/>
          </a:xfrm>
          <a:prstGeom prst="rect">
            <a:avLst/>
          </a:prstGeom>
          <a:noFill/>
        </p:spPr>
      </p:pic>
      <p:pic>
        <p:nvPicPr>
          <p:cNvPr id="21520" name="Picture 16" descr="Black cat sitti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133600" y="1066799"/>
            <a:ext cx="4876800" cy="56927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124053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NIEKOĽKO </a:t>
            </a:r>
            <a:r>
              <a:rPr lang="da-DK" dirty="0" smtClean="0"/>
              <a:t>faktov </a:t>
            </a:r>
            <a:r>
              <a:rPr lang="da-DK" dirty="0" smtClean="0"/>
              <a:t>o Afrike, ktoré ste doteraz nevedeli.</a:t>
            </a:r>
            <a:br>
              <a:rPr lang="da-D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2530" name="Picture 2" descr="prieplav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523999"/>
            <a:ext cx="5181600" cy="5362355"/>
          </a:xfrm>
          <a:prstGeom prst="rect">
            <a:avLst/>
          </a:prstGeom>
          <a:noFill/>
        </p:spPr>
      </p:pic>
      <p:pic>
        <p:nvPicPr>
          <p:cNvPr id="22532" name="Picture 4" descr="voda"/>
          <p:cNvPicPr>
            <a:picLocks noChangeAspect="1" noChangeArrowheads="1"/>
          </p:cNvPicPr>
          <p:nvPr/>
        </p:nvPicPr>
        <p:blipFill>
          <a:blip r:embed="rId3"/>
          <a:srcRect t="13109"/>
          <a:stretch>
            <a:fillRect/>
          </a:stretch>
        </p:blipFill>
        <p:spPr bwMode="auto">
          <a:xfrm>
            <a:off x="1676400" y="228600"/>
            <a:ext cx="4886325" cy="6629400"/>
          </a:xfrm>
          <a:prstGeom prst="rect">
            <a:avLst/>
          </a:prstGeom>
          <a:noFill/>
        </p:spPr>
      </p:pic>
      <p:pic>
        <p:nvPicPr>
          <p:cNvPr id="22534" name="Picture 6" descr="otroci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1143000"/>
            <a:ext cx="5667375" cy="3800476"/>
          </a:xfrm>
          <a:prstGeom prst="rect">
            <a:avLst/>
          </a:prstGeom>
          <a:noFill/>
        </p:spPr>
      </p:pic>
      <p:pic>
        <p:nvPicPr>
          <p:cNvPr id="22536" name="Picture 8" descr="nugety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66800" y="1295400"/>
            <a:ext cx="6435660" cy="4286251"/>
          </a:xfrm>
          <a:prstGeom prst="rect">
            <a:avLst/>
          </a:prstGeom>
          <a:noFill/>
        </p:spPr>
      </p:pic>
      <p:pic>
        <p:nvPicPr>
          <p:cNvPr id="22538" name="Picture 10" descr="praiz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76400" y="457200"/>
            <a:ext cx="5486400" cy="62074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1905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/>
            </a:r>
            <a:br>
              <a:rPr lang="sk-SK" dirty="0" smtClean="0"/>
            </a:br>
            <a:r>
              <a:rPr lang="sk-SK" b="1" dirty="0" err="1" smtClean="0"/>
              <a:t>Zaujimavosti</a:t>
            </a:r>
            <a:r>
              <a:rPr lang="sk-SK" b="1" dirty="0" smtClean="0"/>
              <a:t> o krajine Pána Prsteňov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3554" name="Picture 2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0"/>
            <a:ext cx="5457825" cy="6448426"/>
          </a:xfrm>
          <a:prstGeom prst="rect">
            <a:avLst/>
          </a:prstGeom>
          <a:noFill/>
        </p:spPr>
      </p:pic>
      <p:pic>
        <p:nvPicPr>
          <p:cNvPr id="23556" name="Picture 4" descr="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838200"/>
            <a:ext cx="8420100" cy="5172075"/>
          </a:xfrm>
          <a:prstGeom prst="rect">
            <a:avLst/>
          </a:prstGeom>
          <a:noFill/>
        </p:spPr>
      </p:pic>
      <p:pic>
        <p:nvPicPr>
          <p:cNvPr id="23558" name="Picture 6" descr="volb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1066800"/>
            <a:ext cx="7406638" cy="4800600"/>
          </a:xfrm>
          <a:prstGeom prst="rect">
            <a:avLst/>
          </a:prstGeom>
          <a:noFill/>
        </p:spPr>
      </p:pic>
      <p:pic>
        <p:nvPicPr>
          <p:cNvPr id="23560" name="Picture 8" descr="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-1"/>
            <a:ext cx="8572500" cy="6858001"/>
          </a:xfrm>
          <a:prstGeom prst="rect">
            <a:avLst/>
          </a:prstGeom>
          <a:noFill/>
        </p:spPr>
      </p:pic>
      <p:pic>
        <p:nvPicPr>
          <p:cNvPr id="23562" name="Picture 10" descr="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1000" y="533400"/>
            <a:ext cx="8572500" cy="6057901"/>
          </a:xfrm>
          <a:prstGeom prst="rect">
            <a:avLst/>
          </a:prstGeom>
          <a:noFill/>
        </p:spPr>
      </p:pic>
      <p:pic>
        <p:nvPicPr>
          <p:cNvPr id="23564" name="Picture 12" descr="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9600" y="1371600"/>
            <a:ext cx="8403102" cy="426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1545336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100 ročný kostol transformovaný na </a:t>
            </a:r>
            <a:r>
              <a:rPr lang="sk-SK" dirty="0" err="1" smtClean="0"/>
              <a:t>skatepark</a:t>
            </a:r>
            <a:r>
              <a:rPr lang="sk-SK" dirty="0" smtClean="0"/>
              <a:t> plný farebných </a:t>
            </a:r>
            <a:r>
              <a:rPr lang="sk-SK" dirty="0" err="1" smtClean="0"/>
              <a:t>Graffiti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 descr="kostol skatepark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95400"/>
            <a:ext cx="6934200" cy="5547360"/>
          </a:xfrm>
          <a:prstGeom prst="rect">
            <a:avLst/>
          </a:prstGeom>
          <a:noFill/>
        </p:spPr>
      </p:pic>
      <p:pic>
        <p:nvPicPr>
          <p:cNvPr id="1028" name="Picture 4" descr="kostol skatepark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0"/>
            <a:ext cx="4648200" cy="6930044"/>
          </a:xfrm>
          <a:prstGeom prst="rect">
            <a:avLst/>
          </a:prstGeom>
          <a:noFill/>
        </p:spPr>
      </p:pic>
      <p:pic>
        <p:nvPicPr>
          <p:cNvPr id="1030" name="Picture 6" descr="kostol skatepark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1066800"/>
            <a:ext cx="8382000" cy="5591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42646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Ubytovanie v lone africkej prírody je niečo, čo sa oplatí zažiť.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84681"/>
            <a:ext cx="8915400" cy="5973319"/>
          </a:xfrm>
          <a:prstGeom prst="rect">
            <a:avLst/>
          </a:prstGeom>
          <a:noFill/>
        </p:spPr>
      </p:pic>
      <p:pic>
        <p:nvPicPr>
          <p:cNvPr id="27652" name="Picture 4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9" y="1524000"/>
            <a:ext cx="8622629" cy="3276600"/>
          </a:xfrm>
          <a:prstGeom prst="rect">
            <a:avLst/>
          </a:prstGeom>
          <a:noFill/>
        </p:spPr>
      </p:pic>
      <p:pic>
        <p:nvPicPr>
          <p:cNvPr id="27654" name="Picture 6" descr="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990600"/>
            <a:ext cx="7620000" cy="5000625"/>
          </a:xfrm>
          <a:prstGeom prst="rect">
            <a:avLst/>
          </a:prstGeom>
          <a:noFill/>
        </p:spPr>
      </p:pic>
      <p:pic>
        <p:nvPicPr>
          <p:cNvPr id="6146" name="Picture 2" descr="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1066800"/>
            <a:ext cx="7620000" cy="4829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2209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fontAlgn="base"/>
            <a:r>
              <a:rPr lang="sk-SK" dirty="0" err="1" smtClean="0"/>
              <a:t>Oymyakon</a:t>
            </a:r>
            <a:r>
              <a:rPr lang="sk-SK" dirty="0" smtClean="0"/>
              <a:t> – Vitajte v meste, ktoré je chladnejšie ako vrchol </a:t>
            </a:r>
            <a:r>
              <a:rPr lang="sk-SK" dirty="0" err="1" smtClean="0"/>
              <a:t>Mt</a:t>
            </a:r>
            <a:r>
              <a:rPr lang="sk-SK" dirty="0" smtClean="0"/>
              <a:t>. </a:t>
            </a:r>
            <a:r>
              <a:rPr lang="sk-SK" dirty="0" err="1" smtClean="0"/>
              <a:t>Everestu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3999"/>
            <a:ext cx="8382000" cy="5334001"/>
          </a:xfrm>
          <a:prstGeom prst="rect">
            <a:avLst/>
          </a:prstGeom>
          <a:noFill/>
        </p:spPr>
      </p:pic>
      <p:pic>
        <p:nvPicPr>
          <p:cNvPr id="29700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219200"/>
            <a:ext cx="8382000" cy="5238750"/>
          </a:xfrm>
          <a:prstGeom prst="rect">
            <a:avLst/>
          </a:prstGeom>
          <a:noFill/>
        </p:spPr>
      </p:pic>
      <p:pic>
        <p:nvPicPr>
          <p:cNvPr id="4098" name="Picture 2" descr="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1219200"/>
            <a:ext cx="8382000" cy="5286375"/>
          </a:xfrm>
          <a:prstGeom prst="rect">
            <a:avLst/>
          </a:prstGeom>
          <a:noFill/>
        </p:spPr>
      </p:pic>
      <p:pic>
        <p:nvPicPr>
          <p:cNvPr id="4100" name="Picture 4" descr="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1295400"/>
            <a:ext cx="8382000" cy="5238750"/>
          </a:xfrm>
          <a:prstGeom prst="rect">
            <a:avLst/>
          </a:prstGeom>
          <a:noFill/>
        </p:spPr>
      </p:pic>
      <p:pic>
        <p:nvPicPr>
          <p:cNvPr id="4102" name="Picture 6" descr="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1066799"/>
            <a:ext cx="8382000" cy="5791201"/>
          </a:xfrm>
          <a:prstGeom prst="rect">
            <a:avLst/>
          </a:prstGeom>
          <a:noFill/>
        </p:spPr>
      </p:pic>
      <p:pic>
        <p:nvPicPr>
          <p:cNvPr id="4104" name="Picture 8" descr="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4800" y="1285874"/>
            <a:ext cx="8382000" cy="5572126"/>
          </a:xfrm>
          <a:prstGeom prst="rect">
            <a:avLst/>
          </a:prstGeom>
          <a:noFill/>
        </p:spPr>
      </p:pic>
      <p:pic>
        <p:nvPicPr>
          <p:cNvPr id="4106" name="Picture 10" descr="1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371600"/>
            <a:ext cx="8382000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53</TotalTime>
  <Words>82</Words>
  <PresentationFormat>Prezentácia na obrazovke (4:3)</PresentationFormat>
  <Paragraphs>10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Metro</vt:lpstr>
      <vt:lpstr>Snímka 1</vt:lpstr>
      <vt:lpstr>” Morský orgán” vytvára prírodný koncert v symbióze s morskými vlnami </vt:lpstr>
      <vt:lpstr>Niekoľko faktov o výstupe na Mount Everest, ktoré by vás mohli zaujímať. </vt:lpstr>
      <vt:lpstr>JAPONSKO</vt:lpstr>
      <vt:lpstr>NIEKOĽKO faktov o Afrike, ktoré ste doteraz nevedeli. </vt:lpstr>
      <vt:lpstr> Zaujimavosti o krajine Pána Prsteňov</vt:lpstr>
      <vt:lpstr>100 ročný kostol transformovaný na skatepark plný farebných Graffiti </vt:lpstr>
      <vt:lpstr>Ubytovanie v lone africkej prírody je niečo, čo sa oplatí zažiť. </vt:lpstr>
      <vt:lpstr>Oymyakon – Vitajte v meste, ktoré je chladnejšie ako vrchol Mt. Everestu </vt:lpstr>
      <vt:lpstr>niekoľko faktov o Venezuele</vt:lpstr>
      <vt:lpstr>Snímka 11</vt:lpstr>
      <vt:lpstr>Rodina si kúpila vlastný ostrov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hp</dc:creator>
  <cp:lastModifiedBy>hp</cp:lastModifiedBy>
  <cp:revision>44</cp:revision>
  <dcterms:created xsi:type="dcterms:W3CDTF">2015-12-16T18:37:45Z</dcterms:created>
  <dcterms:modified xsi:type="dcterms:W3CDTF">2016-09-12T14:45:50Z</dcterms:modified>
</cp:coreProperties>
</file>