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21.11.2016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228600"/>
            <a:ext cx="8229600" cy="2209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7200" dirty="0" smtClean="0"/>
              <a:t>OPORNÁ SÚSTAVA </a:t>
            </a:r>
            <a:br>
              <a:rPr lang="sk-SK" sz="7200" dirty="0" smtClean="0"/>
            </a:br>
            <a:r>
              <a:rPr lang="sk-SK" sz="7200" dirty="0" smtClean="0"/>
              <a:t>ŽIVOČÍCHOV</a:t>
            </a:r>
            <a:endParaRPr lang="sk-SK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ýsledok vyhľadávania obrázkov pre dopyt kostra mač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90800"/>
            <a:ext cx="5481732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2160240" cy="8355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 smtClean="0"/>
              <a:t>KOSŤ</a:t>
            </a:r>
            <a:endParaRPr lang="sk-SK" sz="4000" dirty="0"/>
          </a:p>
        </p:txBody>
      </p:sp>
      <p:pic>
        <p:nvPicPr>
          <p:cNvPr id="6" name="Zástupný symbol obsahu 5" descr="kost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6281738" cy="4608512"/>
          </a:xfrm>
        </p:spPr>
      </p:pic>
      <p:sp>
        <p:nvSpPr>
          <p:cNvPr id="7" name="BlokTextu 6"/>
          <p:cNvSpPr txBox="1"/>
          <p:nvPr/>
        </p:nvSpPr>
        <p:spPr>
          <a:xfrm>
            <a:off x="6660232" y="3068960"/>
            <a:ext cx="200407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OSTEOCYT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>
            <a:off x="3635896" y="3140968"/>
            <a:ext cx="2952328" cy="14401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4067944" y="4869160"/>
            <a:ext cx="2952328" cy="14401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6948264" y="4725144"/>
            <a:ext cx="966931" cy="6309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MB</a:t>
            </a:r>
          </a:p>
          <a:p>
            <a:r>
              <a:rPr lang="sk-SK" sz="1100" b="1" dirty="0" err="1" smtClean="0"/>
              <a:t>ZLOžENIE</a:t>
            </a:r>
            <a:endParaRPr lang="sk-SK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Funkcia:???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5153183" cy="3200400"/>
          </a:xfrm>
          <a:prstGeom prst="rect">
            <a:avLst/>
          </a:prstGeom>
          <a:noFill/>
        </p:spPr>
      </p:pic>
      <p:pic>
        <p:nvPicPr>
          <p:cNvPr id="38916" name="Picture 4" descr="Výsledok vyhľadávania obrázkov pre dopyt mač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021493"/>
            <a:ext cx="4343400" cy="28365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965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fylogenéza:???</a:t>
            </a:r>
            <a:endParaRPr kumimoji="0" lang="sk-SK" sz="5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40" name="Picture 4" descr="Výsledok vyhľadávania obrázkov pre dopyt zarodočne listy"/>
          <p:cNvPicPr>
            <a:picLocks noChangeAspect="1" noChangeArrowheads="1"/>
          </p:cNvPicPr>
          <p:nvPr/>
        </p:nvPicPr>
        <p:blipFill>
          <a:blip r:embed="rId2"/>
          <a:srcRect b="13394"/>
          <a:stretch>
            <a:fillRect/>
          </a:stretch>
        </p:blipFill>
        <p:spPr bwMode="auto">
          <a:xfrm>
            <a:off x="2638425" y="2362200"/>
            <a:ext cx="6505575" cy="4495800"/>
          </a:xfrm>
          <a:prstGeom prst="rect">
            <a:avLst/>
          </a:prstGeom>
          <a:noFill/>
        </p:spPr>
      </p:pic>
      <p:pic>
        <p:nvPicPr>
          <p:cNvPr id="39942" name="Picture 6" descr="Výsledok vyhľadávania obrázkov pre dopyt zygota"/>
          <p:cNvPicPr>
            <a:picLocks noChangeAspect="1" noChangeArrowheads="1"/>
          </p:cNvPicPr>
          <p:nvPr/>
        </p:nvPicPr>
        <p:blipFill>
          <a:blip r:embed="rId3"/>
          <a:srcRect l="25000" t="20833" r="26563" b="18750"/>
          <a:stretch>
            <a:fillRect/>
          </a:stretch>
        </p:blipFill>
        <p:spPr bwMode="auto">
          <a:xfrm>
            <a:off x="533399" y="1371600"/>
            <a:ext cx="2850931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err="1" smtClean="0"/>
              <a:t>Ektoskelet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62" name="Picture 2" descr="Výsledok vyhľadávania obrázkov pre dopyt slim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3779168" cy="2514600"/>
          </a:xfrm>
          <a:prstGeom prst="rect">
            <a:avLst/>
          </a:prstGeom>
          <a:noFill/>
        </p:spPr>
      </p:pic>
      <p:pic>
        <p:nvPicPr>
          <p:cNvPr id="40964" name="Picture 4" descr="Výsledok vyhľadávania obrázkov pre dopyt kostra hmyz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185921" cy="2109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66" name="Picture 6" descr="Výsledok vyhľadávania obrázkov pre dopyt kostra korytnač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191000"/>
            <a:ext cx="3962400" cy="22717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304800"/>
            <a:ext cx="8229600" cy="8894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Endoskelet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 descr="Výsledok vyhľadávania obrázkov pre dopyt stavovce"/>
          <p:cNvPicPr>
            <a:picLocks noChangeAspect="1" noChangeArrowheads="1"/>
          </p:cNvPicPr>
          <p:nvPr/>
        </p:nvPicPr>
        <p:blipFill>
          <a:blip r:embed="rId2"/>
          <a:srcRect t="13333" b="14667"/>
          <a:stretch>
            <a:fillRect/>
          </a:stretch>
        </p:blipFill>
        <p:spPr bwMode="auto">
          <a:xfrm>
            <a:off x="533400" y="1219200"/>
            <a:ext cx="7620000" cy="5486400"/>
          </a:xfrm>
          <a:prstGeom prst="rect">
            <a:avLst/>
          </a:prstGeom>
          <a:noFill/>
        </p:spPr>
      </p:pic>
      <p:pic>
        <p:nvPicPr>
          <p:cNvPr id="41988" name="Picture 4" descr="Výsledok vyhľadávania obrázkov pre dopyt kruhoústn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0950" y="2286000"/>
            <a:ext cx="5353050" cy="4191001"/>
          </a:xfrm>
          <a:prstGeom prst="rect">
            <a:avLst/>
          </a:prstGeom>
          <a:noFill/>
        </p:spPr>
      </p:pic>
      <p:pic>
        <p:nvPicPr>
          <p:cNvPr id="41990" name="Picture 6" descr="Výsledok vyhľadávania obrázkov pre dopyt chrbtova stru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057400"/>
            <a:ext cx="6096000" cy="19812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Vyššie stavovce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3010" name="Picture 2" descr="Výsledok vyhľadávania obrázkov pre dopyt chrbt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1574183" cy="4884737"/>
          </a:xfrm>
          <a:prstGeom prst="rect">
            <a:avLst/>
          </a:prstGeom>
          <a:noFill/>
        </p:spPr>
      </p:pic>
      <p:pic>
        <p:nvPicPr>
          <p:cNvPr id="43012" name="Picture 4" descr="Výsledok vyhľadávania obrázkov pre dopyt chrbtica ryb"/>
          <p:cNvPicPr>
            <a:picLocks noChangeAspect="1" noChangeArrowheads="1"/>
          </p:cNvPicPr>
          <p:nvPr/>
        </p:nvPicPr>
        <p:blipFill>
          <a:blip r:embed="rId3"/>
          <a:srcRect b="24676"/>
          <a:stretch>
            <a:fillRect/>
          </a:stretch>
        </p:blipFill>
        <p:spPr bwMode="auto">
          <a:xfrm>
            <a:off x="2286000" y="3505200"/>
            <a:ext cx="6317217" cy="3048000"/>
          </a:xfrm>
          <a:prstGeom prst="rect">
            <a:avLst/>
          </a:prstGeom>
          <a:noFill/>
        </p:spPr>
      </p:pic>
      <p:pic>
        <p:nvPicPr>
          <p:cNvPr id="43014" name="Picture 6" descr="Výsledok vyhľadávania obrázkov pre dopyt drsnokožce"/>
          <p:cNvPicPr>
            <a:picLocks noChangeAspect="1" noChangeArrowheads="1"/>
          </p:cNvPicPr>
          <p:nvPr/>
        </p:nvPicPr>
        <p:blipFill>
          <a:blip r:embed="rId4"/>
          <a:srcRect t="34000"/>
          <a:stretch>
            <a:fillRect/>
          </a:stretch>
        </p:blipFill>
        <p:spPr bwMode="auto">
          <a:xfrm>
            <a:off x="2514600" y="1905000"/>
            <a:ext cx="5076825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3 druhy spojivového tkaniva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3240360" cy="10515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/>
              <a:t>1.Väzivo</a:t>
            </a:r>
            <a:endParaRPr lang="sk-SK" sz="4400" dirty="0"/>
          </a:p>
        </p:txBody>
      </p:sp>
      <p:pic>
        <p:nvPicPr>
          <p:cNvPr id="4" name="Zástupný symbol obsahu 3" descr="2013-10-13 14.23.4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5952662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prava 4"/>
          <p:cNvSpPr/>
          <p:nvPr/>
        </p:nvSpPr>
        <p:spPr>
          <a:xfrm>
            <a:off x="3995936" y="2996952"/>
            <a:ext cx="27363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732240" y="2780928"/>
            <a:ext cx="217399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FIBROCYTY</a:t>
            </a:r>
            <a:endParaRPr lang="sk-SK" sz="2400" b="1" dirty="0"/>
          </a:p>
        </p:txBody>
      </p:sp>
      <p:sp>
        <p:nvSpPr>
          <p:cNvPr id="7" name="Šípka doprava 6"/>
          <p:cNvSpPr/>
          <p:nvPr/>
        </p:nvSpPr>
        <p:spPr>
          <a:xfrm rot="582510" flipV="1">
            <a:off x="3320209" y="4002986"/>
            <a:ext cx="346581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804248" y="4077072"/>
            <a:ext cx="191751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MB hmota</a:t>
            </a:r>
          </a:p>
          <a:p>
            <a:r>
              <a:rPr lang="sk-SK" dirty="0" smtClean="0"/>
              <a:t>- k, e</a:t>
            </a:r>
          </a:p>
        </p:txBody>
      </p:sp>
      <p:pic>
        <p:nvPicPr>
          <p:cNvPr id="9" name="Obrázok 8" descr="slac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412776"/>
            <a:ext cx="6960815" cy="4795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ál 9"/>
          <p:cNvSpPr/>
          <p:nvPr/>
        </p:nvSpPr>
        <p:spPr>
          <a:xfrm>
            <a:off x="3779912" y="285293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3240360" cy="9075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CHRUPKA</a:t>
            </a:r>
            <a:endParaRPr lang="sk-SK" dirty="0"/>
          </a:p>
        </p:txBody>
      </p:sp>
      <p:pic>
        <p:nvPicPr>
          <p:cNvPr id="4" name="Zástupný symbol obsahu 3" descr="2013-10-13 14.23.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6164353" cy="4623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prava 4"/>
          <p:cNvSpPr/>
          <p:nvPr/>
        </p:nvSpPr>
        <p:spPr>
          <a:xfrm>
            <a:off x="3851920" y="3573016"/>
            <a:ext cx="31683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540402" y="3356992"/>
            <a:ext cx="26035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CHONDROCYT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>
            <a:off x="4067944" y="2564904"/>
            <a:ext cx="31683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876256" y="2276872"/>
            <a:ext cx="86754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MB.</a:t>
            </a:r>
          </a:p>
          <a:p>
            <a:r>
              <a:rPr lang="sk-SK" sz="1600" b="1" dirty="0" smtClean="0"/>
              <a:t>-</a:t>
            </a:r>
            <a:r>
              <a:rPr lang="sk-SK" sz="1600" dirty="0" smtClean="0"/>
              <a:t>K,E,O</a:t>
            </a:r>
            <a:endParaRPr lang="sk-SK" sz="1600" b="1" dirty="0"/>
          </a:p>
        </p:txBody>
      </p:sp>
      <p:pic>
        <p:nvPicPr>
          <p:cNvPr id="10" name="Obrázok 9" descr="kl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0874" y="188640"/>
            <a:ext cx="4813126" cy="641750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4427984" y="260648"/>
            <a:ext cx="6799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h.ch</a:t>
            </a:r>
            <a:endParaRPr lang="sk-SK" dirty="0"/>
          </a:p>
        </p:txBody>
      </p:sp>
      <p:pic>
        <p:nvPicPr>
          <p:cNvPr id="12" name="Obrázok 11" descr="usn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0"/>
            <a:ext cx="4896544" cy="6858000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4499992" y="188640"/>
            <a:ext cx="7553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e.ch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4" name="Obrázok 13" descr="platnicky.jpg"/>
          <p:cNvPicPr>
            <a:picLocks noChangeAspect="1"/>
          </p:cNvPicPr>
          <p:nvPr/>
        </p:nvPicPr>
        <p:blipFill>
          <a:blip r:embed="rId5" cstate="print"/>
          <a:srcRect l="30907" r="4469"/>
          <a:stretch>
            <a:fillRect/>
          </a:stretch>
        </p:blipFill>
        <p:spPr>
          <a:xfrm>
            <a:off x="4355976" y="19934"/>
            <a:ext cx="4608512" cy="6838066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4572000" y="188640"/>
            <a:ext cx="733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v.ch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</TotalTime>
  <Words>37</Words>
  <PresentationFormat>Prezentácia na obrazovke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Odliatok</vt:lpstr>
      <vt:lpstr>OPORNÁ SÚSTAVA  ŽIVOČÍCHOV</vt:lpstr>
      <vt:lpstr>Funkcia:???</vt:lpstr>
      <vt:lpstr>Snímka 3</vt:lpstr>
      <vt:lpstr>Ektoskelet </vt:lpstr>
      <vt:lpstr>Snímka 5</vt:lpstr>
      <vt:lpstr>Vyššie stavovce</vt:lpstr>
      <vt:lpstr>3 druhy spojivového tkaniva</vt:lpstr>
      <vt:lpstr>1.Väzivo</vt:lpstr>
      <vt:lpstr>CHRUPKA</vt:lpstr>
      <vt:lpstr>KOSŤ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OPORNÁ SÚSTAVA  ŽIVOČÍCHOV</dc:title>
  <dc:creator>hp</dc:creator>
  <cp:lastModifiedBy>hp</cp:lastModifiedBy>
  <cp:revision>18</cp:revision>
  <dcterms:created xsi:type="dcterms:W3CDTF">2016-11-21T15:07:40Z</dcterms:created>
  <dcterms:modified xsi:type="dcterms:W3CDTF">2016-11-21T15:25:12Z</dcterms:modified>
</cp:coreProperties>
</file>