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k.pinterest.com/pin/734931232914407736/" TargetMode="External"/><Relationship Id="rId13" Type="http://schemas.openxmlformats.org/officeDocument/2006/relationships/hyperlink" Target="https://sk.pinterest.com/pin/854769204251242912/" TargetMode="External"/><Relationship Id="rId18" Type="http://schemas.openxmlformats.org/officeDocument/2006/relationships/hyperlink" Target="https://sk.pinterest.com/pin/304837468503800947/" TargetMode="External"/><Relationship Id="rId3" Type="http://schemas.openxmlformats.org/officeDocument/2006/relationships/hyperlink" Target="https://sk.pinterest.com/pin/311663236696503437/" TargetMode="External"/><Relationship Id="rId7" Type="http://schemas.openxmlformats.org/officeDocument/2006/relationships/hyperlink" Target="https://sk.pinterest.com/pin/436075176413168595/" TargetMode="External"/><Relationship Id="rId12" Type="http://schemas.openxmlformats.org/officeDocument/2006/relationships/hyperlink" Target="https://sk.pinterest.com/pin/425660602272852995/" TargetMode="External"/><Relationship Id="rId17" Type="http://schemas.openxmlformats.org/officeDocument/2006/relationships/hyperlink" Target="https://sk.pinterest.com/pin/406590672599212296/" TargetMode="External"/><Relationship Id="rId2" Type="http://schemas.openxmlformats.org/officeDocument/2006/relationships/hyperlink" Target="https://sk.pinterest.com/pin/330522060146020750/" TargetMode="External"/><Relationship Id="rId16" Type="http://schemas.openxmlformats.org/officeDocument/2006/relationships/hyperlink" Target="https://sk.pinterest.com/pin/68905081170784179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pinterest.com/pin/798192733928734773/" TargetMode="External"/><Relationship Id="rId11" Type="http://schemas.openxmlformats.org/officeDocument/2006/relationships/hyperlink" Target="https://sk.pinterest.com/pin/747245763144592229/" TargetMode="External"/><Relationship Id="rId5" Type="http://schemas.openxmlformats.org/officeDocument/2006/relationships/hyperlink" Target="https://sk.pinterest.com/pin/407857309981443380/" TargetMode="External"/><Relationship Id="rId15" Type="http://schemas.openxmlformats.org/officeDocument/2006/relationships/hyperlink" Target="https://sk.pinterest.com/pin/779052435512818262/" TargetMode="External"/><Relationship Id="rId10" Type="http://schemas.openxmlformats.org/officeDocument/2006/relationships/hyperlink" Target="https://sk.pinterest.com/pin/643944446694668932/" TargetMode="External"/><Relationship Id="rId19" Type="http://schemas.openxmlformats.org/officeDocument/2006/relationships/image" Target="../media/image21.jpeg"/><Relationship Id="rId4" Type="http://schemas.openxmlformats.org/officeDocument/2006/relationships/hyperlink" Target="https://sk.pinterest.com/pin/451767406361493591/" TargetMode="External"/><Relationship Id="rId9" Type="http://schemas.openxmlformats.org/officeDocument/2006/relationships/hyperlink" Target="https://sk.pinterest.com/pin/688769336732257556/" TargetMode="External"/><Relationship Id="rId14" Type="http://schemas.openxmlformats.org/officeDocument/2006/relationships/hyperlink" Target="https://sk.pinterest.com/pin/333899759864808664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Uvítanie žiakov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Spracovala: Mgr. Renáta Kollárová</a:t>
            </a:r>
            <a:endParaRPr lang="sk-SK" dirty="0"/>
          </a:p>
        </p:txBody>
      </p:sp>
      <p:pic>
        <p:nvPicPr>
          <p:cNvPr id="19458" name="Picture 2" descr="CrianÃ§a desenhos de moldura com o pequeno pintor - ilustraÃ§Ã£o de arte ve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899" y="1440641"/>
            <a:ext cx="5811415" cy="430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8214505" y="2561394"/>
            <a:ext cx="25266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Vitajte </a:t>
            </a:r>
          </a:p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 2.A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17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etiquette,scrap,png,pancar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304800"/>
            <a:ext cx="10208979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166627" y="2967335"/>
            <a:ext cx="3858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Škola volá!</a:t>
            </a:r>
            <a:endParaRPr lang="sk-SK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389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â¦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16" y="374725"/>
            <a:ext cx="9490869" cy="632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375214" y="2430306"/>
            <a:ext cx="5064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Vitajte v škole!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357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 descr="5db61ae70bfc858b2b7e11a576806383.jpg (720Ã54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08" y="7795"/>
            <a:ext cx="8828806" cy="662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834284" y="3301163"/>
            <a:ext cx="3858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Škola volá!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76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 descr="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41" y="153136"/>
            <a:ext cx="8436315" cy="650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261969" y="1218967"/>
            <a:ext cx="41905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Vitajte</a:t>
            </a:r>
          </a:p>
          <a:p>
            <a:pPr algn="ctr"/>
            <a:r>
              <a:rPr lang="sk-SK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</a:t>
            </a:r>
            <a:r>
              <a:rPr lang="sk-SK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2. A triede</a:t>
            </a:r>
            <a:endParaRPr lang="sk-SK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58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43" y="130629"/>
            <a:ext cx="10227052" cy="67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729610" y="2062006"/>
            <a:ext cx="6532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Vitajte v 1. A triede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57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Rapaz quadro com trÃªs filhos ao ar livre - ilustraÃ§Ã£o de arte vetor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80" y="323614"/>
            <a:ext cx="6869405" cy="61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599643" y="1504378"/>
            <a:ext cx="252825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Vitajte</a:t>
            </a:r>
          </a:p>
          <a:p>
            <a:pPr algn="ctr"/>
            <a:r>
              <a:rPr lang="sk-SK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sk-SK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päť</a:t>
            </a:r>
          </a:p>
          <a:p>
            <a:pPr algn="ctr"/>
            <a:r>
              <a:rPr lang="sk-SK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</a:t>
            </a:r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škole</a:t>
            </a:r>
          </a:p>
          <a:p>
            <a:pPr algn="ctr"/>
            <a:r>
              <a:rPr lang="sk-SK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ž</a:t>
            </a:r>
            <a:r>
              <a:rPr lang="sk-SK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iaci </a:t>
            </a:r>
            <a:r>
              <a:rPr lang="sk-SK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0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Resultado de imag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15" y="503718"/>
            <a:ext cx="8309152" cy="592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961350" y="2150582"/>
            <a:ext cx="314861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Hurá </a:t>
            </a:r>
          </a:p>
          <a:p>
            <a:pPr algn="ctr"/>
            <a:r>
              <a:rPr lang="sk-SK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r>
              <a:rPr lang="sk-SK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 školy</a:t>
            </a:r>
          </a:p>
          <a:p>
            <a:pPr algn="ctr"/>
            <a:r>
              <a:rPr lang="sk-SK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r>
              <a:rPr lang="sk-SK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ruháci !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50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boneca palito escola - Pesquisa Goog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30" y="159482"/>
            <a:ext cx="8460355" cy="633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224685" y="4302649"/>
            <a:ext cx="3858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Škola volá!</a:t>
            </a:r>
            <a:endParaRPr lang="sk-SK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73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Cute cartoon kids frame vec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42" y="673470"/>
            <a:ext cx="5635415" cy="592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056020" y="2967335"/>
            <a:ext cx="40799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Vitajte </a:t>
            </a:r>
          </a:p>
          <a:p>
            <a:pPr algn="ctr"/>
            <a:r>
              <a:rPr lang="sk-SK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</a:t>
            </a:r>
            <a:r>
              <a:rPr lang="sk-SK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2. B triede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98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07861"/>
            <a:ext cx="9817846" cy="660250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3360700" y="2357735"/>
            <a:ext cx="5064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Vitajte v škole!</a:t>
            </a:r>
            <a:endParaRPr lang="sk-SK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8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4f25c8c91e79745caa96bc522f71c4ed.jpg (550Ã56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64" y="311045"/>
            <a:ext cx="6129922" cy="627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995582" y="3664021"/>
            <a:ext cx="254428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Vitajte </a:t>
            </a:r>
          </a:p>
          <a:p>
            <a:pPr algn="ctr"/>
            <a:r>
              <a:rPr lang="sk-SK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 škole</a:t>
            </a:r>
          </a:p>
          <a:p>
            <a:pPr algn="ctr"/>
            <a:r>
              <a:rPr lang="sk-SK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ž</a:t>
            </a:r>
            <a:r>
              <a:rPr lang="sk-SK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iaci </a:t>
            </a:r>
            <a:r>
              <a:rPr lang="sk-SK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sk-SK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4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Panchito no podÃ­a ir a la escuela porque tenÃ­a que trabajar. Panchito tenÃ­a que trabajar cinco dÃ­as a cabo de la semana y una gran cantidad de horas. Panchito tuvo que trabajar para ganar dinero para su familia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31" y="95416"/>
            <a:ext cx="7354936" cy="64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237158" y="2967335"/>
            <a:ext cx="371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Hurá škola</a:t>
            </a:r>
            <a:endParaRPr lang="sk-SK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784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1843314"/>
            <a:ext cx="8825659" cy="4176486"/>
          </a:xfrm>
        </p:spPr>
        <p:txBody>
          <a:bodyPr>
            <a:normAutofit fontScale="32500" lnSpcReduction="20000"/>
          </a:bodyPr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sk.pinterest.com/pin/330522060146020750</a:t>
            </a:r>
          </a:p>
          <a:p>
            <a:r>
              <a:rPr lang="sk-SK" dirty="0" smtClean="0">
                <a:hlinkClick r:id="rId2"/>
              </a:rPr>
              <a:t>/</a:t>
            </a:r>
            <a:r>
              <a:rPr lang="sk-SK" dirty="0"/>
              <a:t>https://sk.pinterest.com/pin/606508274787659315</a:t>
            </a:r>
            <a:r>
              <a:rPr lang="sk-SK" dirty="0" smtClean="0"/>
              <a:t>/</a:t>
            </a:r>
          </a:p>
          <a:p>
            <a:r>
              <a:rPr lang="sk-SK" dirty="0">
                <a:hlinkClick r:id="rId3"/>
              </a:rPr>
              <a:t>https://sk.pinterest.com/pin/311663236696503437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https://sk.pinterest.com/pin/451767406361493591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https://sk.pinterest.com/pin/407857309981443380</a:t>
            </a:r>
            <a:r>
              <a:rPr lang="sk-SK" dirty="0" smtClean="0">
                <a:hlinkClick r:id="rId5"/>
              </a:rPr>
              <a:t>/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https://sk.pinterest.com/pin/798192733928734773</a:t>
            </a:r>
            <a:r>
              <a:rPr lang="sk-SK" dirty="0" smtClean="0">
                <a:hlinkClick r:id="rId6"/>
              </a:rPr>
              <a:t>/</a:t>
            </a:r>
            <a:endParaRPr lang="sk-SK" dirty="0" smtClean="0"/>
          </a:p>
          <a:p>
            <a:r>
              <a:rPr lang="sk-SK" dirty="0">
                <a:hlinkClick r:id="rId7"/>
              </a:rPr>
              <a:t>https://sk.pinterest.com/pin/436075176413168595</a:t>
            </a:r>
            <a:r>
              <a:rPr lang="sk-SK" dirty="0" smtClean="0">
                <a:hlinkClick r:id="rId7"/>
              </a:rPr>
              <a:t>/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https://sk.pinterest.com/pin/798192733928734773</a:t>
            </a:r>
            <a:r>
              <a:rPr lang="sk-SK" dirty="0" smtClean="0">
                <a:hlinkClick r:id="rId6"/>
              </a:rPr>
              <a:t>/</a:t>
            </a:r>
            <a:endParaRPr lang="sk-SK" dirty="0" smtClean="0"/>
          </a:p>
          <a:p>
            <a:r>
              <a:rPr lang="sk-SK" dirty="0">
                <a:hlinkClick r:id="rId7"/>
              </a:rPr>
              <a:t>https://sk.pinterest.com/pin/436075176413168595</a:t>
            </a:r>
            <a:r>
              <a:rPr lang="sk-SK" dirty="0" smtClean="0">
                <a:hlinkClick r:id="rId7"/>
              </a:rPr>
              <a:t>/</a:t>
            </a:r>
            <a:endParaRPr lang="sk-SK" dirty="0" smtClean="0"/>
          </a:p>
          <a:p>
            <a:r>
              <a:rPr lang="sk-SK" dirty="0">
                <a:hlinkClick r:id="rId8"/>
              </a:rPr>
              <a:t>https://sk.pinterest.com/pin/734931232914407736</a:t>
            </a:r>
            <a:r>
              <a:rPr lang="sk-SK" dirty="0" smtClean="0">
                <a:hlinkClick r:id="rId8"/>
              </a:rPr>
              <a:t>/</a:t>
            </a:r>
            <a:endParaRPr lang="sk-SK" dirty="0" smtClean="0"/>
          </a:p>
          <a:p>
            <a:r>
              <a:rPr lang="sk-SK" dirty="0">
                <a:hlinkClick r:id="rId9"/>
              </a:rPr>
              <a:t>https://sk.pinterest.com/pin/688769336732257556</a:t>
            </a:r>
            <a:r>
              <a:rPr lang="sk-SK" dirty="0" smtClean="0">
                <a:hlinkClick r:id="rId9"/>
              </a:rPr>
              <a:t>/</a:t>
            </a:r>
            <a:endParaRPr lang="sk-SK" dirty="0" smtClean="0"/>
          </a:p>
          <a:p>
            <a:r>
              <a:rPr lang="sk-SK" dirty="0">
                <a:hlinkClick r:id="rId10"/>
              </a:rPr>
              <a:t>https://sk.pinterest.com/pin/643944446694668932</a:t>
            </a:r>
            <a:r>
              <a:rPr lang="sk-SK" dirty="0" smtClean="0">
                <a:hlinkClick r:id="rId10"/>
              </a:rPr>
              <a:t>/</a:t>
            </a:r>
            <a:endParaRPr lang="sk-SK" dirty="0" smtClean="0"/>
          </a:p>
          <a:p>
            <a:r>
              <a:rPr lang="sk-SK" dirty="0"/>
              <a:t>https://sk.pinterest.com/pin/311663236697872932/</a:t>
            </a:r>
            <a:endParaRPr lang="sk-SK" dirty="0" smtClean="0"/>
          </a:p>
          <a:p>
            <a:r>
              <a:rPr lang="sk-SK" dirty="0">
                <a:hlinkClick r:id="rId11"/>
              </a:rPr>
              <a:t>https://sk.pinterest.com/pin/747245763144592229</a:t>
            </a:r>
            <a:r>
              <a:rPr lang="sk-SK" dirty="0" smtClean="0">
                <a:hlinkClick r:id="rId11"/>
              </a:rPr>
              <a:t>/</a:t>
            </a:r>
            <a:endParaRPr lang="sk-SK" dirty="0" smtClean="0"/>
          </a:p>
          <a:p>
            <a:r>
              <a:rPr lang="sk-SK" dirty="0">
                <a:hlinkClick r:id="rId12"/>
              </a:rPr>
              <a:t>https://sk.pinterest.com/pin/425660602272852995</a:t>
            </a:r>
            <a:r>
              <a:rPr lang="sk-SK" dirty="0" smtClean="0">
                <a:hlinkClick r:id="rId12"/>
              </a:rPr>
              <a:t>/</a:t>
            </a:r>
            <a:endParaRPr lang="sk-SK" dirty="0" smtClean="0"/>
          </a:p>
          <a:p>
            <a:r>
              <a:rPr lang="sk-SK" dirty="0">
                <a:hlinkClick r:id="rId13"/>
              </a:rPr>
              <a:t>https://sk.pinterest.com/pin/854769204251242912</a:t>
            </a:r>
            <a:r>
              <a:rPr lang="sk-SK" dirty="0" smtClean="0">
                <a:hlinkClick r:id="rId13"/>
              </a:rPr>
              <a:t>/</a:t>
            </a:r>
            <a:endParaRPr lang="sk-SK" dirty="0" smtClean="0"/>
          </a:p>
          <a:p>
            <a:r>
              <a:rPr lang="sk-SK" dirty="0">
                <a:hlinkClick r:id="rId14"/>
              </a:rPr>
              <a:t>https://sk.pinterest.com/pin/333899759864808664</a:t>
            </a:r>
            <a:r>
              <a:rPr lang="sk-SK" dirty="0" smtClean="0">
                <a:hlinkClick r:id="rId14"/>
              </a:rPr>
              <a:t>/</a:t>
            </a:r>
            <a:endParaRPr lang="sk-SK" dirty="0" smtClean="0"/>
          </a:p>
          <a:p>
            <a:r>
              <a:rPr lang="sk-SK" dirty="0">
                <a:hlinkClick r:id="rId15"/>
              </a:rPr>
              <a:t>https://sk.pinterest.com/pin/779052435512818262</a:t>
            </a:r>
            <a:r>
              <a:rPr lang="sk-SK" dirty="0" smtClean="0">
                <a:hlinkClick r:id="rId15"/>
              </a:rPr>
              <a:t>/</a:t>
            </a:r>
            <a:endParaRPr lang="sk-SK" dirty="0" smtClean="0"/>
          </a:p>
          <a:p>
            <a:r>
              <a:rPr lang="sk-SK" dirty="0">
                <a:hlinkClick r:id="rId16"/>
              </a:rPr>
              <a:t>https://sk.pinterest.com/pin/689050811707841794</a:t>
            </a:r>
            <a:r>
              <a:rPr lang="sk-SK" dirty="0" smtClean="0">
                <a:hlinkClick r:id="rId16"/>
              </a:rPr>
              <a:t>/</a:t>
            </a:r>
            <a:endParaRPr lang="sk-SK" dirty="0" smtClean="0"/>
          </a:p>
          <a:p>
            <a:r>
              <a:rPr lang="sk-SK" dirty="0">
                <a:hlinkClick r:id="rId17"/>
              </a:rPr>
              <a:t>https://sk.pinterest.com/pin/406590672599212296</a:t>
            </a:r>
            <a:r>
              <a:rPr lang="sk-SK" dirty="0" smtClean="0">
                <a:hlinkClick r:id="rId17"/>
              </a:rPr>
              <a:t>/</a:t>
            </a:r>
            <a:endParaRPr lang="sk-SK" dirty="0" smtClean="0"/>
          </a:p>
          <a:p>
            <a:r>
              <a:rPr lang="sk-SK" dirty="0">
                <a:hlinkClick r:id="rId18"/>
              </a:rPr>
              <a:t>https://sk.pinterest.com/pin/304837468503800947</a:t>
            </a:r>
            <a:r>
              <a:rPr lang="sk-SK" dirty="0" smtClean="0">
                <a:hlinkClick r:id="rId18"/>
              </a:rPr>
              <a:t>/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20482" name="Picture 2" descr="menina e menino c/ painel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460" y="413204"/>
            <a:ext cx="6317796" cy="631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6507031" y="2938306"/>
            <a:ext cx="252665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4"/>
                </a:solidFill>
                <a:effectLst/>
              </a:rPr>
              <a:t>Vitajte </a:t>
            </a:r>
          </a:p>
          <a:p>
            <a:pPr algn="ctr"/>
            <a:r>
              <a:rPr lang="sk-SK" sz="5400" b="1" dirty="0">
                <a:ln/>
                <a:solidFill>
                  <a:schemeClr val="accent4"/>
                </a:solidFill>
              </a:rPr>
              <a:t>v</a:t>
            </a:r>
            <a:r>
              <a:rPr lang="sk-SK" sz="5400" b="1" dirty="0" smtClean="0">
                <a:ln/>
                <a:solidFill>
                  <a:schemeClr val="accent4"/>
                </a:solidFill>
              </a:rPr>
              <a:t> 3. A</a:t>
            </a:r>
          </a:p>
          <a:p>
            <a:pPr algn="ctr"/>
            <a:r>
              <a:rPr lang="sk-SK" sz="5400" b="1" cap="none" spc="0" dirty="0" smtClean="0">
                <a:ln/>
                <a:solidFill>
                  <a:schemeClr val="accent4"/>
                </a:solidFill>
                <a:effectLst/>
              </a:rPr>
              <a:t>žiaci</a:t>
            </a:r>
            <a:endParaRPr lang="sk-SK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860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etiquettes,pancartes,tubes,scrap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12" y="362858"/>
            <a:ext cx="7673155" cy="625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180238" y="4476821"/>
            <a:ext cx="4092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Vitajte v 3.B</a:t>
            </a:r>
            <a:endParaRPr lang="sk-SK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14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99689d227b0f7cc5e1a655d2f81e0049.jpg 736Ã511 pixe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36" y="406402"/>
            <a:ext cx="8987767" cy="623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313739" y="3701024"/>
            <a:ext cx="4443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Škola volá </a:t>
            </a:r>
            <a:r>
              <a:rPr lang="sk-SK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anose="05000000000000000000" pitchFamily="2" charset="2"/>
              </a:rPr>
              <a:t></a:t>
            </a:r>
            <a:endParaRPr lang="sk-SK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50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3.bp.blogspot.com -4nC6T8EB8qk UstF55cfLNI AAAAAAAATeQ 7MVmHxNOhwc s1600 Moldura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80" y="352509"/>
            <a:ext cx="8465948" cy="63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005477" y="1951335"/>
            <a:ext cx="5455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Vitajte v škole</a:t>
            </a:r>
            <a:r>
              <a:rPr lang="sk-SK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sk-SK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63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Happy Children Together Draw on a Large Sheet - People Charact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48" y="372948"/>
            <a:ext cx="6241937" cy="62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176123" y="2281352"/>
            <a:ext cx="3664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Škola volá</a:t>
            </a:r>
            <a:endParaRPr lang="sk-SK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91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Happy children together draw on a large sheet of bo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88" y="343920"/>
            <a:ext cx="6259626" cy="62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5104012" y="2022886"/>
            <a:ext cx="25170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Vitajte</a:t>
            </a:r>
          </a:p>
          <a:p>
            <a:pPr algn="ctr"/>
            <a:r>
              <a:rPr lang="sk-SK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žiaci</a:t>
            </a:r>
            <a:r>
              <a:rPr lang="sk-SK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sk-SK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anose="05000000000000000000" pitchFamily="2" charset="2"/>
              </a:rPr>
              <a:t></a:t>
            </a:r>
            <a:endParaRPr lang="sk-SK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292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Rapaz quadro com trÃªs filhos ao ar livre - ilustraÃ§Ã£o de arte vetor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08" y="184648"/>
            <a:ext cx="7217749" cy="648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713552" y="2618992"/>
            <a:ext cx="3664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4"/>
                </a:solidFill>
                <a:effectLst/>
              </a:rPr>
              <a:t>Škola volá</a:t>
            </a:r>
            <a:endParaRPr lang="sk-SK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82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Resultado de imagem para borda colorida nÃºmero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46" b="7666"/>
          <a:stretch/>
        </p:blipFill>
        <p:spPr bwMode="auto">
          <a:xfrm>
            <a:off x="2416283" y="196703"/>
            <a:ext cx="7398483" cy="629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658502" y="1825775"/>
            <a:ext cx="25266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Vitajte </a:t>
            </a:r>
          </a:p>
          <a:p>
            <a:pPr algn="ctr"/>
            <a:r>
              <a:rPr lang="sk-SK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</a:t>
            </a:r>
            <a:r>
              <a:rPr lang="sk-SK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1. A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609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177</Words>
  <Application>Microsoft Office PowerPoint</Application>
  <PresentationFormat>Širokouhlá</PresentationFormat>
  <Paragraphs>59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Ión − zasadacia miestnosť</vt:lpstr>
      <vt:lpstr>Uvítanie žiakov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Zdroje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Renka</dc:creator>
  <cp:lastModifiedBy>Renka</cp:lastModifiedBy>
  <cp:revision>3</cp:revision>
  <dcterms:created xsi:type="dcterms:W3CDTF">2018-07-15T17:51:33Z</dcterms:created>
  <dcterms:modified xsi:type="dcterms:W3CDTF">2018-07-15T18:17:03Z</dcterms:modified>
</cp:coreProperties>
</file>