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7" r:id="rId3"/>
    <p:sldId id="261" r:id="rId4"/>
    <p:sldId id="274" r:id="rId5"/>
    <p:sldId id="263" r:id="rId6"/>
    <p:sldId id="273" r:id="rId7"/>
    <p:sldId id="269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F2C7-91DF-4CBA-9F1B-60426A9EE3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88B8A-465B-4BF8-B186-C075FB05F5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47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88B8A-465B-4BF8-B186-C075FB05F5B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512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88B8A-465B-4BF8-B186-C075FB05F5B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052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karbekova.gymgl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7056784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Online RZ  dňa 17. 1. 2022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9638" y="1482831"/>
            <a:ext cx="8534850" cy="4032448"/>
          </a:xfrm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4800" b="1" u="sng" dirty="0" smtClean="0"/>
              <a:t>Program: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Aktualizácia údajov a kontaktov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Informácie k dochádzke, </a:t>
            </a:r>
            <a:r>
              <a:rPr lang="sk-SK" b="1" dirty="0"/>
              <a:t>prospechu a </a:t>
            </a:r>
            <a:r>
              <a:rPr lang="sk-SK" b="1" dirty="0" smtClean="0"/>
              <a:t>správaniu </a:t>
            </a:r>
            <a:r>
              <a:rPr lang="sk-SK" b="1" dirty="0"/>
              <a:t>za </a:t>
            </a:r>
            <a:r>
              <a:rPr lang="sk-SK" b="1" dirty="0" err="1" smtClean="0"/>
              <a:t>I.polrok</a:t>
            </a:r>
            <a:r>
              <a:rPr lang="sk-SK" b="1" dirty="0" smtClean="0"/>
              <a:t>  2021/2022 </a:t>
            </a:r>
            <a:endParaRPr lang="sk-SK" b="1" dirty="0"/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Všeobecné informácie a pokyny k priebehu vyučovania a času pobytu žiakov v škole - </a:t>
            </a:r>
            <a:r>
              <a:rPr lang="sk-SK" b="1" dirty="0" err="1" smtClean="0"/>
              <a:t>proticovidové</a:t>
            </a:r>
            <a:r>
              <a:rPr lang="sk-SK" b="1" dirty="0" smtClean="0"/>
              <a:t> opatrenia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Plánované aktivity – blízka realistická budúcnosť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Diskusia, rôzne</a:t>
            </a:r>
            <a:endParaRPr lang="sk-SK" dirty="0"/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1026" name="Picture 2" descr="Gymnázium Gel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9" y="476672"/>
            <a:ext cx="21812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429638" y="5589240"/>
            <a:ext cx="8534850" cy="113368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u="sng" dirty="0" smtClean="0"/>
              <a:t>zasadnutie Rodičovskej rady bude tiež online formou cez ZOOM</a:t>
            </a:r>
            <a:r>
              <a:rPr lang="sk-SK" dirty="0" smtClean="0"/>
              <a:t> </a:t>
            </a:r>
            <a:r>
              <a:rPr lang="sk-SK" dirty="0" smtClean="0">
                <a:sym typeface="Wingdings" panose="05000000000000000000" pitchFamily="2" charset="2"/>
              </a:rPr>
              <a:t>  (vstup do školy len s </a:t>
            </a:r>
            <a:r>
              <a:rPr lang="sk-SK" dirty="0" err="1" smtClean="0">
                <a:sym typeface="Wingdings" panose="05000000000000000000" pitchFamily="2" charset="2"/>
              </a:rPr>
              <a:t>povol</a:t>
            </a:r>
            <a:r>
              <a:rPr lang="sk-SK" dirty="0" smtClean="0">
                <a:sym typeface="Wingdings" panose="05000000000000000000" pitchFamily="2" charset="2"/>
              </a:rPr>
              <a:t>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94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sz="4800" b="1" dirty="0" smtClean="0"/>
              <a:t>1.Aktualizácia údajov a kontaktov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prístupové heslá EDUPAGE </a:t>
            </a:r>
            <a:r>
              <a:rPr lang="sk-SK" dirty="0"/>
              <a:t>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</a:p>
          <a:p>
            <a:r>
              <a:rPr lang="sk-SK" dirty="0" smtClean="0">
                <a:sym typeface="Wingdings" panose="05000000000000000000" pitchFamily="2" charset="2"/>
              </a:rPr>
              <a:t>zmeny v osobných údajoch ???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E-maily učiteľov: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  <a:r>
              <a:rPr lang="sk-SK" dirty="0" err="1" smtClean="0"/>
              <a:t>priezvisko.gymgl@gmail.com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e-mail na </a:t>
            </a:r>
            <a:r>
              <a:rPr lang="sk-SK" dirty="0" err="1" smtClean="0"/>
              <a:t>tr.uč</a:t>
            </a:r>
            <a:r>
              <a:rPr lang="sk-SK" dirty="0" smtClean="0"/>
              <a:t>.             </a:t>
            </a:r>
            <a:r>
              <a:rPr lang="sk-SK" dirty="0" err="1" smtClean="0">
                <a:hlinkClick r:id="rId2"/>
              </a:rPr>
              <a:t>skarbekova.gymgl@gmail.com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mobil </a:t>
            </a:r>
            <a:r>
              <a:rPr lang="sk-SK" dirty="0" err="1" smtClean="0"/>
              <a:t>tr</a:t>
            </a:r>
            <a:r>
              <a:rPr lang="sk-SK" dirty="0" smtClean="0"/>
              <a:t>. uč.:  </a:t>
            </a:r>
            <a:r>
              <a:rPr lang="sk-SK" sz="4400" dirty="0" smtClean="0"/>
              <a:t>0907 185 326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7829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430"/>
            <a:ext cx="8229600" cy="13541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/>
            <a:r>
              <a:rPr lang="sk-SK" b="1" dirty="0"/>
              <a:t>2</a:t>
            </a:r>
            <a:r>
              <a:rPr lang="sk-SK" b="1" dirty="0" smtClean="0"/>
              <a:t>. Dochádzka, prospech </a:t>
            </a:r>
            <a:r>
              <a:rPr lang="sk-SK" b="1" dirty="0"/>
              <a:t>a správania za  </a:t>
            </a:r>
            <a:r>
              <a:rPr lang="sk-SK" b="1" dirty="0" err="1"/>
              <a:t>I.polrok</a:t>
            </a:r>
            <a:r>
              <a:rPr lang="sk-SK" b="1" dirty="0"/>
              <a:t>  2021/2022 </a:t>
            </a:r>
            <a:r>
              <a:rPr lang="sk-SK" b="1" dirty="0" smtClean="0"/>
              <a:t> -</a:t>
            </a:r>
            <a:r>
              <a:rPr lang="sk-SK" b="1" dirty="0" err="1" smtClean="0"/>
              <a:t>info</a:t>
            </a:r>
            <a:r>
              <a:rPr lang="sk-SK" b="1" dirty="0" smtClean="0"/>
              <a:t> AGENDA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2108" y="1196752"/>
            <a:ext cx="8820472" cy="5562530"/>
          </a:xfrm>
          <a:solidFill>
            <a:srgbClr val="FFFF99"/>
          </a:solidFill>
        </p:spPr>
        <p:txBody>
          <a:bodyPr>
            <a:noAutofit/>
          </a:bodyPr>
          <a:lstStyle/>
          <a:p>
            <a:pPr lvl="1"/>
            <a:r>
              <a:rPr lang="sk-SK" sz="2400" b="1" dirty="0" smtClean="0"/>
              <a:t>Pochvala a poďakovanie </a:t>
            </a:r>
            <a:r>
              <a:rPr lang="sk-SK" sz="2400" dirty="0" smtClean="0"/>
              <a:t>za spoluprácu a vzornú komunikáciu R - </a:t>
            </a:r>
            <a:r>
              <a:rPr lang="sk-SK" sz="2400" dirty="0" err="1" smtClean="0"/>
              <a:t>tr</a:t>
            </a:r>
            <a:r>
              <a:rPr lang="sk-SK" sz="2400" dirty="0" smtClean="0"/>
              <a:t>. uč. </a:t>
            </a:r>
            <a:r>
              <a:rPr lang="sk-SK" sz="2400" dirty="0" smtClean="0">
                <a:sym typeface="Wingdings" panose="05000000000000000000" pitchFamily="2" charset="2"/>
              </a:rPr>
              <a:t>  </a:t>
            </a:r>
          </a:p>
          <a:p>
            <a:pPr lvl="1"/>
            <a:r>
              <a:rPr lang="sk-SK" sz="2400" dirty="0"/>
              <a:t>p</a:t>
            </a:r>
            <a:r>
              <a:rPr lang="sk-SK" sz="2400" dirty="0" smtClean="0"/>
              <a:t>ochvala </a:t>
            </a:r>
            <a:r>
              <a:rPr lang="sk-SK" sz="2400" dirty="0"/>
              <a:t>kolektívu – Jesenná výzdoba </a:t>
            </a:r>
            <a:r>
              <a:rPr lang="sk-SK" sz="2400" dirty="0" smtClean="0"/>
              <a:t>2.miesto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endParaRPr lang="sk-SK" sz="2400" dirty="0"/>
          </a:p>
          <a:p>
            <a:pPr lvl="1"/>
            <a:r>
              <a:rPr lang="sk-SK" sz="2400" dirty="0" err="1" smtClean="0"/>
              <a:t>Sima</a:t>
            </a:r>
            <a:r>
              <a:rPr lang="sk-SK" sz="2400" dirty="0" smtClean="0"/>
              <a:t> Gregová a Erik </a:t>
            </a:r>
            <a:r>
              <a:rPr lang="sk-SK" sz="2400" dirty="0" err="1" smtClean="0"/>
              <a:t>Mohler</a:t>
            </a:r>
            <a:r>
              <a:rPr lang="sk-SK" sz="2400" dirty="0" smtClean="0"/>
              <a:t> Gelnická dúha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endParaRPr lang="sk-SK" sz="2400" dirty="0" smtClean="0"/>
          </a:p>
          <a:p>
            <a:pPr lvl="1"/>
            <a:r>
              <a:rPr lang="sk-SK" sz="2400" dirty="0" smtClean="0"/>
              <a:t>vyučovanie začína o 8:00 hod. – neskoré príchody pozor (hl. GL), kľúče od skriniek </a:t>
            </a:r>
          </a:p>
          <a:p>
            <a:pPr lvl="1"/>
            <a:r>
              <a:rPr lang="sk-SK" sz="2400" u="sng" dirty="0" smtClean="0"/>
              <a:t>rozvrh – skrátený </a:t>
            </a:r>
            <a:r>
              <a:rPr lang="sk-SK" sz="2400" dirty="0" smtClean="0"/>
              <a:t>– zatiaľ </a:t>
            </a:r>
            <a:r>
              <a:rPr lang="sk-SK" sz="2400" b="1" dirty="0" smtClean="0"/>
              <a:t>bez výchov a krúžkov </a:t>
            </a:r>
            <a:r>
              <a:rPr lang="sk-SK" sz="2400" dirty="0" smtClean="0"/>
              <a:t>– budú klasifikované známkou</a:t>
            </a:r>
            <a:r>
              <a:rPr lang="sk-SK" sz="2400" dirty="0"/>
              <a:t> </a:t>
            </a:r>
            <a:r>
              <a:rPr lang="sk-SK" sz="2400" dirty="0" smtClean="0"/>
              <a:t>– </a:t>
            </a:r>
            <a:r>
              <a:rPr lang="sk-SK" sz="2400" u="sng" dirty="0" smtClean="0"/>
              <a:t>trvanie do konca 1/2022</a:t>
            </a:r>
            <a:r>
              <a:rPr lang="sk-SK" sz="2400" dirty="0" smtClean="0"/>
              <a:t>)</a:t>
            </a:r>
          </a:p>
          <a:p>
            <a:pPr lvl="1"/>
            <a:r>
              <a:rPr lang="sk-SK" sz="2400" b="1" u="sng" dirty="0" smtClean="0"/>
              <a:t>uzatvorenie klasifikácie streda 26.1. do 14:00 hod</a:t>
            </a:r>
            <a:r>
              <a:rPr lang="sk-SK" sz="2400" dirty="0" smtClean="0"/>
              <a:t>.</a:t>
            </a:r>
          </a:p>
          <a:p>
            <a:pPr lvl="1"/>
            <a:r>
              <a:rPr lang="sk-SK" sz="2400" dirty="0" smtClean="0"/>
              <a:t>skontrolovať si zapísanie známok – vážený priemer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sk-SK" sz="2400" b="1" dirty="0" smtClean="0">
                <a:sym typeface="Wingdings" panose="05000000000000000000" pitchFamily="2" charset="2"/>
              </a:rPr>
              <a:t>zlepšiť, čo sa dá</a:t>
            </a:r>
            <a:r>
              <a:rPr lang="sk-SK" sz="2400" dirty="0" smtClean="0">
                <a:sym typeface="Wingdings" panose="05000000000000000000" pitchFamily="2" charset="2"/>
              </a:rPr>
              <a:t>, iniciatívnosť, doplniť chýb. známky</a:t>
            </a:r>
            <a:endParaRPr lang="sk-SK" sz="2400" dirty="0" smtClean="0"/>
          </a:p>
          <a:p>
            <a:pPr lvl="1"/>
            <a:r>
              <a:rPr lang="sk-SK" sz="2400" b="1" dirty="0" smtClean="0"/>
              <a:t>Výpisy známok -</a:t>
            </a:r>
            <a:r>
              <a:rPr lang="sk-SK" sz="2400" dirty="0" smtClean="0"/>
              <a:t> </a:t>
            </a:r>
            <a:r>
              <a:rPr lang="sk-SK" sz="2400" b="1" dirty="0" smtClean="0"/>
              <a:t>31.1.2021</a:t>
            </a:r>
            <a:r>
              <a:rPr lang="sk-SK" sz="2400" dirty="0" smtClean="0"/>
              <a:t> (pondelok) elektronicky??</a:t>
            </a:r>
          </a:p>
          <a:p>
            <a:pPr lvl="1"/>
            <a:r>
              <a:rPr lang="sk-SK" sz="2400" dirty="0" smtClean="0"/>
              <a:t>polročné prázdniny 4.2.2022 (piatok)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085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430"/>
            <a:ext cx="8229600" cy="13541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3. </a:t>
            </a:r>
            <a:r>
              <a:rPr lang="sk-SK" b="1" dirty="0"/>
              <a:t>Všeobecné informácie a pokyny </a:t>
            </a:r>
            <a:r>
              <a:rPr lang="sk-SK" b="1" dirty="0" err="1" smtClean="0"/>
              <a:t>proticovidové</a:t>
            </a:r>
            <a:r>
              <a:rPr lang="sk-SK" b="1" dirty="0" smtClean="0"/>
              <a:t> opatrenia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8748464" cy="5040560"/>
          </a:xfrm>
          <a:solidFill>
            <a:srgbClr val="FFFF99"/>
          </a:solidFill>
        </p:spPr>
        <p:txBody>
          <a:bodyPr>
            <a:noAutofit/>
          </a:bodyPr>
          <a:lstStyle/>
          <a:p>
            <a:pPr lvl="1"/>
            <a:r>
              <a:rPr lang="sk-SK" sz="3200" dirty="0"/>
              <a:t>s</a:t>
            </a:r>
            <a:r>
              <a:rPr lang="sk-SK" sz="3200" dirty="0" smtClean="0"/>
              <a:t>tále platí R-O-R   - </a:t>
            </a:r>
            <a:r>
              <a:rPr lang="sk-SK" sz="3200" b="1" dirty="0" smtClean="0"/>
              <a:t>povinné rúška </a:t>
            </a:r>
            <a:r>
              <a:rPr lang="sk-SK" sz="3200" dirty="0" smtClean="0"/>
              <a:t> (okrem konzumácie desiat a obedov)</a:t>
            </a:r>
          </a:p>
          <a:p>
            <a:pPr lvl="1"/>
            <a:r>
              <a:rPr lang="sk-SK" sz="3200" dirty="0" smtClean="0"/>
              <a:t>podávanie Vyhlásení o bezpríznakovosti po 3 dňoch neprítomnosti (vrátane víkendov)</a:t>
            </a:r>
          </a:p>
          <a:p>
            <a:pPr lvl="1"/>
            <a:r>
              <a:rPr lang="sk-SK" sz="3200" dirty="0"/>
              <a:t>o</a:t>
            </a:r>
            <a:r>
              <a:rPr lang="sk-SK" sz="3200" dirty="0" smtClean="0"/>
              <a:t>známenie </a:t>
            </a:r>
            <a:r>
              <a:rPr lang="sk-SK" sz="3200" b="1" u="sng" dirty="0" smtClean="0"/>
              <a:t>o použití testov </a:t>
            </a:r>
            <a:r>
              <a:rPr lang="sk-SK" sz="3200" dirty="0" smtClean="0"/>
              <a:t>cez EDUPAGE </a:t>
            </a:r>
          </a:p>
          <a:p>
            <a:pPr lvl="1"/>
            <a:r>
              <a:rPr lang="sk-SK" sz="3200" dirty="0" smtClean="0"/>
              <a:t>Prosba o podávanie </a:t>
            </a:r>
            <a:r>
              <a:rPr lang="sk-SK" sz="3200" b="1" dirty="0" smtClean="0"/>
              <a:t>ospravedlnení </a:t>
            </a:r>
            <a:r>
              <a:rPr lang="sk-SK" sz="3200" dirty="0" smtClean="0"/>
              <a:t>prednostne cez EDUPAGE</a:t>
            </a:r>
            <a:r>
              <a:rPr lang="sk-SK" sz="3200" dirty="0"/>
              <a:t> </a:t>
            </a:r>
            <a:r>
              <a:rPr lang="sk-SK" sz="3200" dirty="0" smtClean="0"/>
              <a:t>(platí </a:t>
            </a:r>
            <a:r>
              <a:rPr lang="sk-SK" sz="3200" dirty="0"/>
              <a:t>5 </a:t>
            </a:r>
            <a:r>
              <a:rPr lang="sk-SK" sz="3200" dirty="0" smtClean="0"/>
              <a:t>dní – ospravedlní aj rodič)</a:t>
            </a:r>
          </a:p>
          <a:p>
            <a:pPr lvl="1"/>
            <a:r>
              <a:rPr lang="sk-SK" sz="3200" dirty="0" smtClean="0"/>
              <a:t>nové testy dostanú cca koniec januára</a:t>
            </a:r>
          </a:p>
          <a:p>
            <a:pPr lvl="1"/>
            <a:r>
              <a:rPr lang="sk-SK" sz="3200" dirty="0" smtClean="0"/>
              <a:t>TSV – bez miešania tried</a:t>
            </a:r>
          </a:p>
          <a:p>
            <a:pPr marL="457200" lvl="1" indent="0">
              <a:buNone/>
            </a:pPr>
            <a:endParaRPr lang="sk-SK" sz="3200" dirty="0" smtClean="0"/>
          </a:p>
          <a:p>
            <a:pPr lvl="1"/>
            <a:endParaRPr lang="sk-SK" sz="3200" dirty="0" smtClean="0"/>
          </a:p>
          <a:p>
            <a:pPr lvl="1"/>
            <a:endParaRPr lang="sk-SK" sz="3200" dirty="0" smtClean="0"/>
          </a:p>
        </p:txBody>
      </p:sp>
    </p:spTree>
    <p:extLst>
      <p:ext uri="{BB962C8B-B14F-4D97-AF65-F5344CB8AC3E}">
        <p14:creationId xmlns:p14="http://schemas.microsoft.com/office/powerpoint/2010/main" val="34764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l"/>
            <a:r>
              <a:rPr lang="sk-SK" b="1" dirty="0" smtClean="0"/>
              <a:t>3. </a:t>
            </a:r>
            <a:r>
              <a:rPr lang="sk-SK" b="1" dirty="0"/>
              <a:t>Plánované aktivity – blízka realistická </a:t>
            </a:r>
            <a:r>
              <a:rPr lang="sk-SK" b="1" dirty="0" smtClean="0"/>
              <a:t>budúcnosť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5184576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k-SK" b="1" dirty="0" smtClean="0"/>
              <a:t>DOD </a:t>
            </a:r>
            <a:r>
              <a:rPr lang="sk-SK" b="1" dirty="0"/>
              <a:t>5  </a:t>
            </a:r>
            <a:r>
              <a:rPr lang="sk-SK" dirty="0" smtClean="0"/>
              <a:t>3.2.2022 o 10:00 hod. </a:t>
            </a:r>
            <a:r>
              <a:rPr lang="sk-SK" dirty="0"/>
              <a:t>a </a:t>
            </a:r>
            <a:r>
              <a:rPr lang="sk-SK" b="1" dirty="0"/>
              <a:t>DOD 9  </a:t>
            </a:r>
            <a:r>
              <a:rPr lang="sk-SK" dirty="0" smtClean="0"/>
              <a:t>-  </a:t>
            </a:r>
            <a:endParaRPr lang="sk-SK" dirty="0"/>
          </a:p>
          <a:p>
            <a:pPr lvl="1"/>
            <a:r>
              <a:rPr lang="sk-SK" sz="2800" dirty="0" smtClean="0"/>
              <a:t>Workshop </a:t>
            </a:r>
            <a:r>
              <a:rPr lang="sk-SK" sz="2800" b="1" dirty="0" smtClean="0"/>
              <a:t>Praktická fyzika a chémia </a:t>
            </a:r>
            <a:r>
              <a:rPr lang="sk-SK" sz="2800" dirty="0" smtClean="0"/>
              <a:t>– nahlásiť sa </a:t>
            </a:r>
            <a:r>
              <a:rPr lang="sk-SK" sz="2800" dirty="0" smtClean="0">
                <a:sym typeface="Wingdings" panose="05000000000000000000" pitchFamily="2" charset="2"/>
              </a:rPr>
              <a:t></a:t>
            </a:r>
            <a:endParaRPr lang="sk-SK" sz="2800" dirty="0" smtClean="0"/>
          </a:p>
          <a:p>
            <a:pPr lvl="1"/>
            <a:r>
              <a:rPr lang="sk-SK" b="1" dirty="0" smtClean="0"/>
              <a:t>Zachyť energiu </a:t>
            </a:r>
            <a:r>
              <a:rPr lang="sk-SK" dirty="0" smtClean="0"/>
              <a:t>– chceme sa zapojiť </a:t>
            </a:r>
          </a:p>
          <a:p>
            <a:pPr lvl="1"/>
            <a:r>
              <a:rPr lang="sk-SK" dirty="0" smtClean="0"/>
              <a:t>sú veľmi šikovní - </a:t>
            </a:r>
            <a:r>
              <a:rPr lang="sk-SK" sz="2800" dirty="0" smtClean="0"/>
              <a:t>predmetové olympiády (chcieť niečo navyše a mať nároky na učiteľov)</a:t>
            </a:r>
          </a:p>
          <a:p>
            <a:pPr lvl="1"/>
            <a:r>
              <a:rPr lang="sk-SK" sz="2800" dirty="0" smtClean="0"/>
              <a:t> je možné, že sa podarí z projektu zahraničný lektor/lektorka</a:t>
            </a:r>
          </a:p>
          <a:p>
            <a:pPr lvl="1"/>
            <a:r>
              <a:rPr lang="sk-SK" dirty="0" smtClean="0"/>
              <a:t>Prírodovedný workshop – veľmi uvažujeme - Úhorná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sk-SK" dirty="0" smtClean="0">
                <a:sym typeface="Wingdings" panose="05000000000000000000" pitchFamily="2" charset="2"/>
              </a:rPr>
              <a:t>Klzisko </a:t>
            </a:r>
            <a:r>
              <a:rPr lang="sk-SK" dirty="0" err="1" smtClean="0">
                <a:sym typeface="Wingdings" panose="05000000000000000000" pitchFamily="2" charset="2"/>
              </a:rPr>
              <a:t>vrámci</a:t>
            </a:r>
            <a:r>
              <a:rPr lang="sk-SK" dirty="0" smtClean="0">
                <a:sym typeface="Wingdings" panose="05000000000000000000" pitchFamily="2" charset="2"/>
              </a:rPr>
              <a:t> krúžkov + Š</a:t>
            </a:r>
            <a:r>
              <a:rPr lang="sk-SK" sz="2800" dirty="0" smtClean="0">
                <a:sym typeface="Wingdings" panose="05000000000000000000" pitchFamily="2" charset="2"/>
              </a:rPr>
              <a:t>tôlňa Jozef</a:t>
            </a:r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0697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sk-SK" b="1" dirty="0"/>
              <a:t>4</a:t>
            </a:r>
            <a:r>
              <a:rPr lang="sk-SK" b="1" dirty="0" smtClean="0"/>
              <a:t>. Diskusia, rôzne</a:t>
            </a:r>
            <a:r>
              <a:rPr lang="sk-SK" sz="4800" dirty="0"/>
              <a:t/>
            </a:r>
            <a:br>
              <a:rPr lang="sk-SK" sz="4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5184576"/>
          </a:xfrm>
          <a:solidFill>
            <a:srgbClr val="FFFF99"/>
          </a:solidFill>
        </p:spPr>
        <p:txBody>
          <a:bodyPr>
            <a:normAutofit fontScale="85000" lnSpcReduction="20000"/>
          </a:bodyPr>
          <a:lstStyle/>
          <a:p>
            <a:pPr lvl="1"/>
            <a:r>
              <a:rPr lang="sk-SK" b="1" dirty="0"/>
              <a:t>o</a:t>
            </a:r>
            <a:r>
              <a:rPr lang="sk-SK" b="1" dirty="0" smtClean="0"/>
              <a:t>dhlasovanie zo stravy – denne do 7:30 hod. – obedy majú už o 11:00 hod. !!!!!!</a:t>
            </a:r>
          </a:p>
          <a:p>
            <a:pPr lvl="1"/>
            <a:r>
              <a:rPr lang="sk-SK" b="1" dirty="0"/>
              <a:t>h</a:t>
            </a:r>
            <a:r>
              <a:rPr lang="sk-SK" b="1" dirty="0" smtClean="0"/>
              <a:t>lásiť výskyt ochorenia COVID-19, aj </a:t>
            </a:r>
            <a:r>
              <a:rPr lang="sk-SK" b="1" dirty="0" err="1" smtClean="0"/>
              <a:t>pozit</a:t>
            </a:r>
            <a:r>
              <a:rPr lang="sk-SK" b="1" dirty="0" smtClean="0"/>
              <a:t>. aj kontaktov</a:t>
            </a:r>
          </a:p>
          <a:p>
            <a:pPr marL="457200" lvl="1" indent="0">
              <a:buNone/>
            </a:pPr>
            <a:r>
              <a:rPr lang="sk-SK" b="1" dirty="0"/>
              <a:t> </a:t>
            </a:r>
            <a:r>
              <a:rPr lang="sk-SK" b="1" dirty="0" smtClean="0"/>
              <a:t>   </a:t>
            </a:r>
            <a:r>
              <a:rPr lang="sk-SK" b="1" dirty="0" err="1" smtClean="0"/>
              <a:t>tr.uč</a:t>
            </a:r>
            <a:r>
              <a:rPr lang="sk-SK" b="1" dirty="0" smtClean="0"/>
              <a:t>.</a:t>
            </a:r>
          </a:p>
          <a:p>
            <a:pPr lvl="1"/>
            <a:r>
              <a:rPr lang="sk-SK" b="1" dirty="0" smtClean="0"/>
              <a:t>Rodičovský </a:t>
            </a:r>
            <a:r>
              <a:rPr lang="sk-SK" b="1" dirty="0"/>
              <a:t>príspevok</a:t>
            </a:r>
            <a:endParaRPr lang="sk-SK" sz="3200" dirty="0"/>
          </a:p>
          <a:p>
            <a:pPr lvl="2"/>
            <a:r>
              <a:rPr lang="sk-SK" b="1" u="sng" dirty="0"/>
              <a:t>všetci </a:t>
            </a:r>
            <a:r>
              <a:rPr lang="sk-SK" dirty="0"/>
              <a:t>máme uhradené príspevky vo výške 25 EUR (2 Eurá sú určené na poistenie žiaka)</a:t>
            </a:r>
            <a:endParaRPr lang="sk-SK" sz="2800" dirty="0"/>
          </a:p>
          <a:p>
            <a:pPr lvl="1"/>
            <a:r>
              <a:rPr lang="sk-SK" b="1" dirty="0"/>
              <a:t>2% z dane pre OZ Elán-</a:t>
            </a:r>
            <a:r>
              <a:rPr lang="sk-SK" b="1" dirty="0" err="1"/>
              <a:t>Vital</a:t>
            </a:r>
            <a:r>
              <a:rPr lang="sk-SK" dirty="0"/>
              <a:t> </a:t>
            </a:r>
            <a:endParaRPr lang="sk-SK" sz="3200" dirty="0"/>
          </a:p>
          <a:p>
            <a:pPr lvl="2"/>
            <a:r>
              <a:rPr lang="sk-SK" sz="2800" dirty="0"/>
              <a:t>poprosiť rodičov, aby podporili </a:t>
            </a:r>
            <a:r>
              <a:rPr lang="sk-SK" sz="2800" u="sng" dirty="0"/>
              <a:t>do konca </a:t>
            </a:r>
            <a:r>
              <a:rPr lang="sk-SK" sz="2800" u="sng" dirty="0" smtClean="0"/>
              <a:t>04/2022 </a:t>
            </a:r>
            <a:r>
              <a:rPr lang="sk-SK" sz="2800" u="sng" dirty="0"/>
              <a:t>školu</a:t>
            </a:r>
            <a:r>
              <a:rPr lang="sk-SK" sz="2800" dirty="0"/>
              <a:t> (možno bude termín predĺžený tak ako minulý rok) - </a:t>
            </a:r>
            <a:r>
              <a:rPr lang="sk-SK" sz="2800" u="sng" dirty="0"/>
              <a:t>tlačivá na 2% </a:t>
            </a:r>
            <a:r>
              <a:rPr lang="sk-SK" sz="2800" dirty="0"/>
              <a:t> budú zverejnené na webstránke školy </a:t>
            </a:r>
            <a:endParaRPr lang="sk-SK" sz="3200" dirty="0"/>
          </a:p>
          <a:p>
            <a:pPr marL="457200" lvl="1" indent="0">
              <a:buNone/>
            </a:pPr>
            <a:endParaRPr lang="sk-SK" sz="2800" dirty="0" smtClean="0"/>
          </a:p>
          <a:p>
            <a:pPr marL="457200" lvl="1" indent="0">
              <a:buNone/>
            </a:pPr>
            <a:endParaRPr lang="sk-SK" sz="2800" dirty="0" smtClean="0"/>
          </a:p>
          <a:p>
            <a:pPr marL="457200" lvl="1" indent="0">
              <a:buNone/>
            </a:pPr>
            <a:r>
              <a:rPr lang="sk-SK" sz="2800" b="1" dirty="0" smtClean="0"/>
              <a:t>Priestor na Vaše otázky </a:t>
            </a:r>
            <a:r>
              <a:rPr lang="sk-SK" b="1" dirty="0" smtClean="0"/>
              <a:t>+ záujem o individuálne konzultácie </a:t>
            </a:r>
            <a:r>
              <a:rPr lang="sk-SK" sz="2800" b="1" dirty="0" smtClean="0"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sk-SK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sk-SK" sz="40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66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73616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Ďakujem za Vašu pozornosť, trpezlivosť a spoluprácu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15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409</Words>
  <Application>Microsoft Office PowerPoint</Application>
  <PresentationFormat>Prezentácia na obrazovke (4:3)</PresentationFormat>
  <Paragraphs>59</Paragraphs>
  <Slides>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Motív Office</vt:lpstr>
      <vt:lpstr>Online RZ  dňa 17. 1. 2022</vt:lpstr>
      <vt:lpstr>1.Aktualizácia údajov a kontaktov</vt:lpstr>
      <vt:lpstr>2. Dochádzka, prospech a správania za  I.polrok  2021/2022  -info AGENDA</vt:lpstr>
      <vt:lpstr>3. Všeobecné informácie a pokyny proticovidové opatrenia</vt:lpstr>
      <vt:lpstr>3. Plánované aktivity – blízka realistická budúcnosť</vt:lpstr>
      <vt:lpstr>4. Diskusia, rôzne </vt:lpstr>
      <vt:lpstr>Ďakujem za Vašu pozornosť, trpezlivosť a spoluprácu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Skola</cp:lastModifiedBy>
  <cp:revision>48</cp:revision>
  <dcterms:created xsi:type="dcterms:W3CDTF">2021-01-21T13:41:00Z</dcterms:created>
  <dcterms:modified xsi:type="dcterms:W3CDTF">2022-01-17T18:07:36Z</dcterms:modified>
</cp:coreProperties>
</file>