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9" r:id="rId21"/>
    <p:sldId id="284" r:id="rId22"/>
    <p:sldId id="285" r:id="rId23"/>
    <p:sldId id="283" r:id="rId24"/>
    <p:sldId id="276" r:id="rId25"/>
    <p:sldId id="277" r:id="rId26"/>
    <p:sldId id="278" r:id="rId27"/>
    <p:sldId id="280" r:id="rId28"/>
    <p:sldId id="281" r:id="rId29"/>
    <p:sldId id="282" r:id="rId30"/>
  </p:sldIdLst>
  <p:sldSz cx="9144000" cy="6858000" type="screen4x3"/>
  <p:notesSz cx="6858000" cy="9144000"/>
  <p:custDataLst>
    <p:tags r:id="rId31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9.12.2021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gif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BIO duel</a:t>
            </a:r>
            <a:endParaRPr lang="sk-SK" sz="4800" b="1" dirty="0"/>
          </a:p>
        </p:txBody>
      </p:sp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Vysvetli kto / čo sú </a:t>
            </a:r>
            <a:r>
              <a:rPr lang="sk-SK" sz="3200" b="1" dirty="0" err="1" smtClean="0">
                <a:solidFill>
                  <a:schemeClr val="tx1"/>
                </a:solidFill>
              </a:rPr>
              <a:t>reducenty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EKOLÓGIA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tx1"/>
                </a:solidFill>
              </a:rPr>
              <a:t>Jednobunkovce</a:t>
            </a:r>
            <a:r>
              <a:rPr lang="sk-SK" sz="3200" b="1" dirty="0" smtClean="0">
                <a:solidFill>
                  <a:schemeClr val="tx1"/>
                </a:solidFill>
              </a:rPr>
              <a:t> sú z hľadiska spôsobu výživy?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JEDNOBUNKOVCE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Uveďte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organely</a:t>
            </a:r>
            <a:r>
              <a:rPr lang="sk-SK" sz="3200" b="1" dirty="0" smtClean="0">
                <a:solidFill>
                  <a:schemeClr val="tx1"/>
                </a:solidFill>
              </a:rPr>
              <a:t> pohybu </a:t>
            </a:r>
            <a:r>
              <a:rPr lang="sk-SK" sz="3200" b="1" dirty="0" err="1" smtClean="0">
                <a:solidFill>
                  <a:schemeClr val="tx1"/>
                </a:solidFill>
              </a:rPr>
              <a:t>jednobunkovcov</a:t>
            </a:r>
            <a:r>
              <a:rPr lang="sk-SK" sz="3200" b="1" dirty="0" smtClean="0">
                <a:solidFill>
                  <a:schemeClr val="tx1"/>
                </a:solidFill>
              </a:rPr>
              <a:t>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JEDNOBUNKOVCE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Uveď názov typu stielky na ktorom rozlišujeme 3 častí.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NIŽŠIE RASTLINY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i="1" dirty="0" smtClean="0">
                <a:solidFill>
                  <a:schemeClr val="tx1"/>
                </a:solidFill>
              </a:rPr>
              <a:t>Ako sa nazýva FARBIVO, ktoré je súčasťou červených rias?</a:t>
            </a:r>
            <a:endParaRPr lang="sk-SK" sz="3200" b="1" i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NIŽŠIE RASTLINY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Typická </a:t>
            </a:r>
            <a:r>
              <a:rPr lang="sk-SK" sz="3200" b="1" dirty="0" err="1" smtClean="0">
                <a:solidFill>
                  <a:schemeClr val="tx1"/>
                </a:solidFill>
              </a:rPr>
              <a:t>organela</a:t>
            </a:r>
            <a:r>
              <a:rPr lang="sk-SK" sz="3200" b="1" dirty="0" smtClean="0">
                <a:solidFill>
                  <a:schemeClr val="tx1"/>
                </a:solidFill>
              </a:rPr>
              <a:t> rastlinnej bunky?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blana chrániaca povrch tela </a:t>
            </a:r>
            <a:r>
              <a:rPr lang="sk-SK" sz="3200" b="1" dirty="0" err="1" smtClean="0">
                <a:solidFill>
                  <a:schemeClr val="tx1"/>
                </a:solidFill>
              </a:rPr>
              <a:t>jednobunkovcov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Biológia na písmeno P-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49468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  sformuloval bunkovú teóriu + aké má znenie?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funkciu v bunke majú MITOCHONDRIE? + ktorá bunka ich má?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Bunka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VEDCI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4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VEDNÉ DISCIPLÍNY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VÍRUSY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BAKTÉRIE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tx1"/>
                </a:solidFill>
              </a:rPr>
              <a:t>Zaujimavostí</a:t>
            </a:r>
            <a:r>
              <a:rPr lang="sk-SK" sz="2400" b="1" dirty="0" smtClean="0">
                <a:solidFill>
                  <a:schemeClr val="tx1"/>
                </a:solidFill>
              </a:rPr>
              <a:t>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EKOLÓGIA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143636" y="1340768"/>
            <a:ext cx="289286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JEDNOBUNKOVCE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NIŽŠIE RASTLINY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500034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VÍRUSY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500034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BAKTÉRIE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Zaujímavosti z ríše zvierat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642910" y="542926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EKOLÓGIA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072198" y="1357298"/>
            <a:ext cx="2734314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JEDNOBUNKOVCE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143636" y="27146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NIŽŠIE RASTLINY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Biológia na písmeno P-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215074" y="551723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Bunka 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BIO duel</a:t>
            </a:r>
            <a:endParaRPr lang="sk-SK" sz="4000" b="1" dirty="0"/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známy vedec je považovaný za otca fyziológie + prečo?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vedec je považovaný za zakladateľa biologickej vedy?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VEDCI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 3 enzýmy pankreasu + na čo slúžia?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ENZÝMY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cieva vychádza z pravej komory?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Srdce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veda zaoberajúca sa správaním živočíchov?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VEDNÉ DISCIPLÍNY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Vymenujte čo patrí k aktívnemu transportu látok medzi bunkou a prostredím.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Transport látok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RADULA?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VIRIÓN?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???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VÍRUSY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BAKTERIOFÁG?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bielkovinový obal vírusu?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VÍRUSY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nazývajú štruktúry baktérie, ktoré nesú doplnkovú genetickú informáciu?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BAKTÉRIE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1.antibiotikum? + Kto bol jeho vynálezca?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BAKTÉRIE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živočích zasadí nechtiac každoročne tisícky stromov</a:t>
            </a:r>
            <a:r>
              <a:rPr lang="sk-SK" sz="3200" b="1" dirty="0" smtClean="0">
                <a:solidFill>
                  <a:schemeClr val="tx1"/>
                </a:solidFill>
              </a:rPr>
              <a:t>? Pretože zabudne kam si ukryl zásoby potravy.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Zaujímavosti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437622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Za zabitie ktorého živočícha v Číne dostanete trest smrti 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 smtClean="0">
                <a:solidFill>
                  <a:schemeClr val="bg1"/>
                </a:solidFill>
              </a:rPr>
              <a:t>Zaujimavostí</a:t>
            </a:r>
            <a:r>
              <a:rPr lang="sk-SK" b="1" dirty="0" smtClean="0">
                <a:solidFill>
                  <a:schemeClr val="bg1"/>
                </a:solidFill>
              </a:rPr>
              <a:t> z ríše zvierat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SUKCESIA?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EKOLÓGIA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BIO duel</a:t>
            </a:r>
            <a:endParaRPr lang="sk-SK" sz="3200" b="1" dirty="0"/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533</Words>
  <Application>Microsoft Office PowerPoint</Application>
  <PresentationFormat>Prezentácia na obrazovke (4:3)</PresentationFormat>
  <Paragraphs>287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Motiv systému Office</vt:lpstr>
      <vt:lpstr>Snímka 1</vt:lpstr>
      <vt:lpstr>VÝBER TÉM PRVÉHO KOLA</vt:lpstr>
      <vt:lpstr>VÍRUSY</vt:lpstr>
      <vt:lpstr>VÍRUSY</vt:lpstr>
      <vt:lpstr>BAKTÉRIE</vt:lpstr>
      <vt:lpstr>BAKTÉRIE</vt:lpstr>
      <vt:lpstr>Zaujímavosti z ríše zvierat</vt:lpstr>
      <vt:lpstr>Zaujimavostí z ríše zvierat</vt:lpstr>
      <vt:lpstr>EKOLÓGIA</vt:lpstr>
      <vt:lpstr>EKOLÓGIA</vt:lpstr>
      <vt:lpstr>JEDNOBUNKOVCE</vt:lpstr>
      <vt:lpstr>JEDNOBUNKOVCE</vt:lpstr>
      <vt:lpstr>NIŽŠIE RASTLINY</vt:lpstr>
      <vt:lpstr>NIŽŠIE RASTLINY</vt:lpstr>
      <vt:lpstr>Biológia na písmeno P-</vt:lpstr>
      <vt:lpstr>Biológia na písmeno P-</vt:lpstr>
      <vt:lpstr>Bunka</vt:lpstr>
      <vt:lpstr>Bunka</vt:lpstr>
      <vt:lpstr>VÝBER TÉM DRUHÉHO KOLA</vt:lpstr>
      <vt:lpstr>VEDNÉ DISCIPLÍNY </vt:lpstr>
      <vt:lpstr>VEDCI</vt:lpstr>
      <vt:lpstr>Snímka 22</vt:lpstr>
      <vt:lpstr>Snímka 23</vt:lpstr>
      <vt:lpstr>ENZÝMY</vt:lpstr>
      <vt:lpstr>Srdce </vt:lpstr>
      <vt:lpstr>VEDNÉ DISCIPLÍNY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187</cp:revision>
  <dcterms:created xsi:type="dcterms:W3CDTF">2013-10-02T05:42:02Z</dcterms:created>
  <dcterms:modified xsi:type="dcterms:W3CDTF">2021-12-09T13:22:50Z</dcterms:modified>
</cp:coreProperties>
</file>