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56" r:id="rId5"/>
    <p:sldId id="257" r:id="rId6"/>
    <p:sldId id="258" r:id="rId7"/>
    <p:sldId id="263" r:id="rId8"/>
    <p:sldId id="264" r:id="rId9"/>
    <p:sldId id="265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4. 3. 2019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4. 3. 2019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4. 3. 2019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4. 3. 2019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4. 3. 2019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4. 3. 2019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4. 3. 2019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4. 3. 2019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https://www.otakunest.net/article/sk/kimigajo-japonska-hymna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315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japonsk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7266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japonsko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153400" cy="6640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japonsko obyvateľstv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315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ýsledok vyhľadávania obrázkov pre dopyt osidlenie japonska"/>
          <p:cNvPicPr>
            <a:picLocks noChangeAspect="1" noChangeArrowheads="1"/>
          </p:cNvPicPr>
          <p:nvPr/>
        </p:nvPicPr>
        <p:blipFill>
          <a:blip r:embed="rId2"/>
          <a:srcRect r="3396"/>
          <a:stretch>
            <a:fillRect/>
          </a:stretch>
        </p:blipFill>
        <p:spPr bwMode="auto">
          <a:xfrm>
            <a:off x="152400" y="685800"/>
            <a:ext cx="8763000" cy="39707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0" t="33906" r="32773" b="34397"/>
          <a:stretch/>
        </p:blipFill>
        <p:spPr bwMode="auto">
          <a:xfrm>
            <a:off x="14514" y="762000"/>
            <a:ext cx="915348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98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http://</a:t>
            </a:r>
            <a:r>
              <a:rPr lang="sk-SK" dirty="0" smtClean="0"/>
              <a:t>japanese-lesson.com/conversation/basic_japanese/basic01.html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3896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229600" cy="1447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7200" dirty="0" smtClean="0"/>
              <a:t>VÝCHODNÁ ÁZIA</a:t>
            </a:r>
            <a:endParaRPr lang="sk-SK" sz="7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vychodna az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67126"/>
            <a:ext cx="6172200" cy="46908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313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err="1" smtClean="0"/>
              <a:t>Brainstorming</a:t>
            </a:r>
            <a:r>
              <a:rPr lang="sk-SK" dirty="0" smtClean="0"/>
              <a:t>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mozog kresle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676400"/>
            <a:ext cx="2857500" cy="3162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Vývojový diagram: dierna páska 3"/>
          <p:cNvSpPr/>
          <p:nvPr/>
        </p:nvSpPr>
        <p:spPr>
          <a:xfrm>
            <a:off x="381000" y="457200"/>
            <a:ext cx="3581400" cy="1371600"/>
          </a:xfrm>
          <a:prstGeom prst="flowChartPunchedTap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smtClean="0">
                <a:solidFill>
                  <a:schemeClr val="bg1"/>
                </a:solidFill>
              </a:rPr>
              <a:t>kimono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5" name="Vývojový diagram: dierna páska 4"/>
          <p:cNvSpPr/>
          <p:nvPr/>
        </p:nvSpPr>
        <p:spPr>
          <a:xfrm>
            <a:off x="4495800" y="1447800"/>
            <a:ext cx="3581400" cy="1371600"/>
          </a:xfrm>
          <a:prstGeom prst="flowChartPunchedTap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</a:rPr>
              <a:t>hikari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6" name="Vývojový diagram: dierna páska 5"/>
          <p:cNvSpPr/>
          <p:nvPr/>
        </p:nvSpPr>
        <p:spPr>
          <a:xfrm>
            <a:off x="533400" y="2514600"/>
            <a:ext cx="3581400" cy="1371600"/>
          </a:xfrm>
          <a:prstGeom prst="flowChartPunchedTap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</a:rPr>
              <a:t>sushi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7" name="Vývojový diagram: dierna páska 6"/>
          <p:cNvSpPr/>
          <p:nvPr/>
        </p:nvSpPr>
        <p:spPr>
          <a:xfrm>
            <a:off x="4572000" y="3429000"/>
            <a:ext cx="3581400" cy="1371600"/>
          </a:xfrm>
          <a:prstGeom prst="flowChartPunchedTap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/>
                </a:solidFill>
              </a:rPr>
              <a:t>šinkansen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8" name="Vývojový diagram: dierna páska 7"/>
          <p:cNvSpPr/>
          <p:nvPr/>
        </p:nvSpPr>
        <p:spPr>
          <a:xfrm>
            <a:off x="609600" y="4724400"/>
            <a:ext cx="3581400" cy="1371600"/>
          </a:xfrm>
          <a:prstGeom prst="flowChartPunchedTap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Fudži</a:t>
            </a:r>
            <a:endParaRPr lang="sk-SK" sz="3600" b="1" dirty="0">
              <a:solidFill>
                <a:schemeClr val="bg1"/>
              </a:solidFill>
            </a:endParaRPr>
          </a:p>
        </p:txBody>
      </p:sp>
      <p:sp>
        <p:nvSpPr>
          <p:cNvPr id="9" name="Vývojový diagram: dierna páska 8"/>
          <p:cNvSpPr/>
          <p:nvPr/>
        </p:nvSpPr>
        <p:spPr>
          <a:xfrm>
            <a:off x="4648200" y="5486400"/>
            <a:ext cx="3581400" cy="1371600"/>
          </a:xfrm>
          <a:prstGeom prst="flowChartPunchedTap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sakura</a:t>
            </a:r>
            <a:endParaRPr lang="sk-SK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saku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458200" cy="67665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Výsledok vyhľadávania obrázkov pre dopyt kimon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0"/>
            <a:ext cx="6419850" cy="6648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Výsledok vyhľadávania obrázkov pre dopyt šinkans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38681" cy="6172200"/>
          </a:xfrm>
          <a:prstGeom prst="rect">
            <a:avLst/>
          </a:prstGeom>
          <a:noFill/>
        </p:spPr>
      </p:pic>
      <p:pic>
        <p:nvPicPr>
          <p:cNvPr id="34820" name="Picture 4" descr="Výsledok vyhľadávania obrázkov pre dopyt hikari vla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8996680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</TotalTime>
  <Words>16</Words>
  <Application>Microsoft Office PowerPoint</Application>
  <PresentationFormat>Prezentácia na obrazovke (4:3)</PresentationFormat>
  <Paragraphs>10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Odliatok</vt:lpstr>
      <vt:lpstr>Prezentácia programu PowerPoint</vt:lpstr>
      <vt:lpstr>Prezentácia programu PowerPoint</vt:lpstr>
      <vt:lpstr>Prezentácia programu PowerPoint</vt:lpstr>
      <vt:lpstr>VÝCHODNÁ ÁZIA</vt:lpstr>
      <vt:lpstr>Brainstorming ...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VÝCHODNÁ ÁZIA</dc:title>
  <dc:creator>hp</dc:creator>
  <cp:lastModifiedBy>Guest</cp:lastModifiedBy>
  <cp:revision>17</cp:revision>
  <dcterms:created xsi:type="dcterms:W3CDTF">2017-03-23T18:02:04Z</dcterms:created>
  <dcterms:modified xsi:type="dcterms:W3CDTF">2019-03-04T10:11:35Z</dcterms:modified>
</cp:coreProperties>
</file>