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34F0-57BE-48D4-B12E-19FD555A561E}" type="datetimeFigureOut">
              <a:rPr lang="sk-SK" smtClean="0"/>
              <a:t>30. 3. 2017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9B0F-9638-4416-B669-052510E0D5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945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34F0-57BE-48D4-B12E-19FD555A561E}" type="datetimeFigureOut">
              <a:rPr lang="sk-SK" smtClean="0"/>
              <a:t>30. 3. 2017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9B0F-9638-4416-B669-052510E0D5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83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34F0-57BE-48D4-B12E-19FD555A561E}" type="datetimeFigureOut">
              <a:rPr lang="sk-SK" smtClean="0"/>
              <a:t>30. 3. 2017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9B0F-9638-4416-B669-052510E0D5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18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34F0-57BE-48D4-B12E-19FD555A561E}" type="datetimeFigureOut">
              <a:rPr lang="sk-SK" smtClean="0"/>
              <a:t>30. 3. 2017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9B0F-9638-4416-B669-052510E0D5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062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34F0-57BE-48D4-B12E-19FD555A561E}" type="datetimeFigureOut">
              <a:rPr lang="sk-SK" smtClean="0"/>
              <a:t>30. 3. 2017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9B0F-9638-4416-B669-052510E0D5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103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34F0-57BE-48D4-B12E-19FD555A561E}" type="datetimeFigureOut">
              <a:rPr lang="sk-SK" smtClean="0"/>
              <a:t>30. 3. 2017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9B0F-9638-4416-B669-052510E0D5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760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34F0-57BE-48D4-B12E-19FD555A561E}" type="datetimeFigureOut">
              <a:rPr lang="sk-SK" smtClean="0"/>
              <a:t>30. 3. 2017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9B0F-9638-4416-B669-052510E0D5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398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34F0-57BE-48D4-B12E-19FD555A561E}" type="datetimeFigureOut">
              <a:rPr lang="sk-SK" smtClean="0"/>
              <a:t>30. 3. 2017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9B0F-9638-4416-B669-052510E0D5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503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34F0-57BE-48D4-B12E-19FD555A561E}" type="datetimeFigureOut">
              <a:rPr lang="sk-SK" smtClean="0"/>
              <a:t>30. 3. 2017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9B0F-9638-4416-B669-052510E0D5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46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34F0-57BE-48D4-B12E-19FD555A561E}" type="datetimeFigureOut">
              <a:rPr lang="sk-SK" smtClean="0"/>
              <a:t>30. 3. 2017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9B0F-9638-4416-B669-052510E0D5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718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34F0-57BE-48D4-B12E-19FD555A561E}" type="datetimeFigureOut">
              <a:rPr lang="sk-SK" smtClean="0"/>
              <a:t>30. 3. 2017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9B0F-9638-4416-B669-052510E0D5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B34F0-57BE-48D4-B12E-19FD555A561E}" type="datetimeFigureOut">
              <a:rPr lang="sk-SK" smtClean="0"/>
              <a:t>30. 3. 2017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9B0F-9638-4416-B669-052510E0D5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919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mbG77cepTM" TargetMode="External"/><Relationship Id="rId2" Type="http://schemas.openxmlformats.org/officeDocument/2006/relationships/hyperlink" Target="https://www.youtube.com/watch?v=Aui3ZW1hvIE&amp;list=PLXN-9rjWof6iIuSTov50g5e6B2Yf__5hD&amp;index=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656183"/>
          </a:xfrm>
        </p:spPr>
        <p:txBody>
          <a:bodyPr>
            <a:normAutofit/>
          </a:bodyPr>
          <a:lstStyle/>
          <a:p>
            <a:r>
              <a:rPr lang="sk-SK" sz="2400" dirty="0" smtClean="0"/>
              <a:t>Kultúrny, sociálny a hospodársky  život na  Slovensku v rokoch 1939 -1945</a:t>
            </a:r>
            <a:endParaRPr lang="sk-SK" sz="2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424936" cy="511256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dirty="0" smtClean="0"/>
              <a:t>Slovensku sa v medzivojnovom období darilo. Zásluhu na tom nemal slovenský ľudácky režim, ale fakt, že Slovensko sa stalo satelitom Nemecka.</a:t>
            </a:r>
          </a:p>
          <a:p>
            <a:pPr algn="just"/>
            <a:r>
              <a:rPr lang="sk-SK" dirty="0" smtClean="0"/>
              <a:t>V rokoch 1939 - 44 do SNP bolo Slovensko na  strane agresorov, preto sme  i bojovali proti spojencom a  ZSSR. Vyhlásili sme  i vojnu  USA. </a:t>
            </a:r>
            <a:endParaRPr lang="sk-SK" dirty="0"/>
          </a:p>
          <a:p>
            <a:pPr algn="just"/>
            <a:r>
              <a:rPr lang="sk-SK" dirty="0" smtClean="0"/>
              <a:t>V  rokoch  1942 a  1944  sme  poslali  celkom vyše  70 tisíc  Židov  do  koncentračných  táborov.  Svoju  vinu sme  čiastočne napravili   29. augusta 1944, ke</a:t>
            </a:r>
            <a:r>
              <a:rPr lang="sk-SK" dirty="0"/>
              <a:t>ď</a:t>
            </a:r>
            <a:r>
              <a:rPr lang="sk-SK" dirty="0" smtClean="0"/>
              <a:t>  sme  v  SNP ukázali, že nepatríme  do tábora  Hitlera, ale  do  protifašistickej koalície.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83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Život vo vojnovom Slovensku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Veľkú zásluhu na úspešnom živote  Slovákov  v  rokoch 1939 – 1944  mali i  ekonómovia Imrich  </a:t>
            </a:r>
            <a:r>
              <a:rPr lang="sk-SK" dirty="0" err="1" smtClean="0"/>
              <a:t>Karvaš</a:t>
            </a:r>
            <a:r>
              <a:rPr lang="sk-SK" dirty="0" smtClean="0"/>
              <a:t>  a  Peter  Zaťko. Začalo sa spriemyselňovanie  krajiny. Vzniklo  250  nových podnikov a  to  i  napriek  tomu, že  veľa  slovenských  robotníkov  muselo odísť  pracovať  do Nemecka. Jedným  z dôvodov prečo  sa  u nás  darilo bol  fakt, že  u nás  sa nebombardovalo. Prvý nálet na  náš podnik </a:t>
            </a:r>
            <a:r>
              <a:rPr lang="sk-SK" dirty="0" err="1" smtClean="0"/>
              <a:t>Apolo</a:t>
            </a:r>
            <a:r>
              <a:rPr lang="sk-SK" dirty="0" smtClean="0"/>
              <a:t> bol  v  roku  1944. Na úspechu  Slovenskej  ekonomiky  ťažili i  </a:t>
            </a:r>
            <a:r>
              <a:rPr lang="sk-SK" dirty="0" err="1" smtClean="0"/>
              <a:t>arizátori</a:t>
            </a:r>
            <a:r>
              <a:rPr lang="sk-SK" dirty="0" smtClean="0"/>
              <a:t> ( Slováci, čo  obsadili prázdne domy  a  fabriky  po  Židov).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53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 Slovensku  sa  vybudovalo veľa  vodných  elektrární, 100 km nových železníc atď. </a:t>
            </a:r>
            <a:r>
              <a:rPr lang="sk-SK" dirty="0" err="1" smtClean="0"/>
              <a:t>str</a:t>
            </a:r>
            <a:r>
              <a:rPr lang="sk-SK" dirty="0" smtClean="0"/>
              <a:t> 157</a:t>
            </a:r>
          </a:p>
          <a:p>
            <a:r>
              <a:rPr lang="sk-SK" dirty="0" smtClean="0"/>
              <a:t>Vznikli  vysoké školy, SAV a  rôzne  kultúrne a  vedecké inštitúcie.</a:t>
            </a:r>
          </a:p>
          <a:p>
            <a:r>
              <a:rPr lang="sk-SK" dirty="0" smtClean="0"/>
              <a:t>Zavádzal  sa  elektrický  prúd, hral sa  hokej, futbal, stolný  tenis, box a iné športy. Nezamestnanosť  nebola, každý pracoval</a:t>
            </a:r>
          </a:p>
        </p:txBody>
      </p:sp>
    </p:spTree>
    <p:extLst>
      <p:ext uri="{BB962C8B-B14F-4D97-AF65-F5344CB8AC3E}">
        <p14:creationId xmlns:p14="http://schemas.microsoft.com/office/powerpoint/2010/main" val="21363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Kultúra  a  umenie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Spisovatelia -  M.  </a:t>
            </a:r>
            <a:r>
              <a:rPr lang="sk-SK" dirty="0" err="1" smtClean="0"/>
              <a:t>Figuli</a:t>
            </a:r>
            <a:r>
              <a:rPr lang="sk-SK" dirty="0" smtClean="0"/>
              <a:t>, d. Chrobák, L. Novomeský, J. C. Hronský a  M. Urban, D. </a:t>
            </a:r>
            <a:r>
              <a:rPr lang="sk-SK" dirty="0" err="1" smtClean="0"/>
              <a:t>Tatarka</a:t>
            </a:r>
            <a:r>
              <a:rPr lang="sk-SK" dirty="0" smtClean="0"/>
              <a:t>, J. </a:t>
            </a:r>
            <a:r>
              <a:rPr lang="sk-SK" dirty="0" err="1" smtClean="0"/>
              <a:t>Jesenský</a:t>
            </a:r>
            <a:r>
              <a:rPr lang="sk-SK" dirty="0" smtClean="0"/>
              <a:t>, V. </a:t>
            </a:r>
            <a:r>
              <a:rPr lang="sk-SK" dirty="0" err="1" smtClean="0"/>
              <a:t>Clementis</a:t>
            </a:r>
            <a:r>
              <a:rPr lang="sk-SK" dirty="0" smtClean="0"/>
              <a:t> a  Ľ. Ondrejov</a:t>
            </a:r>
          </a:p>
          <a:p>
            <a:r>
              <a:rPr lang="sk-SK" dirty="0" smtClean="0"/>
              <a:t>Výtvarné  umenie -  M. </a:t>
            </a:r>
            <a:r>
              <a:rPr lang="sk-SK" dirty="0"/>
              <a:t>B</a:t>
            </a:r>
            <a:r>
              <a:rPr lang="sk-SK" dirty="0" smtClean="0"/>
              <a:t>enka, V. </a:t>
            </a:r>
            <a:r>
              <a:rPr lang="sk-SK" dirty="0" err="1" smtClean="0"/>
              <a:t>Hložník</a:t>
            </a:r>
            <a:r>
              <a:rPr lang="sk-SK" dirty="0" smtClean="0"/>
              <a:t>, Ľ. </a:t>
            </a:r>
            <a:r>
              <a:rPr lang="sk-SK" dirty="0" err="1" smtClean="0"/>
              <a:t>Fula</a:t>
            </a:r>
            <a:endParaRPr lang="sk-SK" dirty="0" smtClean="0"/>
          </a:p>
          <a:p>
            <a:r>
              <a:rPr lang="sk-SK" dirty="0" smtClean="0"/>
              <a:t>V. Hudba – M. </a:t>
            </a:r>
            <a:r>
              <a:rPr lang="sk-SK" dirty="0" err="1" smtClean="0"/>
              <a:t>Schneider</a:t>
            </a:r>
            <a:r>
              <a:rPr lang="sk-SK" dirty="0" smtClean="0"/>
              <a:t>  Trnavský, E. </a:t>
            </a:r>
            <a:r>
              <a:rPr lang="sk-SK" dirty="0" err="1" smtClean="0"/>
              <a:t>Suchoň</a:t>
            </a:r>
            <a:r>
              <a:rPr lang="sk-SK" dirty="0" smtClean="0"/>
              <a:t>, J. </a:t>
            </a:r>
            <a:r>
              <a:rPr lang="sk-SK" dirty="0" err="1" smtClean="0"/>
              <a:t>Cikkera</a:t>
            </a:r>
            <a:r>
              <a:rPr lang="sk-SK" dirty="0" smtClean="0"/>
              <a:t>  a. </a:t>
            </a:r>
            <a:r>
              <a:rPr lang="sk-SK" dirty="0" err="1" smtClean="0"/>
              <a:t>Moyzes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67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Populárna  hudba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G. Dusík - </a:t>
            </a:r>
          </a:p>
          <a:p>
            <a:r>
              <a:rPr lang="sk-SK" dirty="0" err="1" smtClean="0"/>
              <a:t>Františk</a:t>
            </a:r>
            <a:r>
              <a:rPr lang="sk-SK" dirty="0" smtClean="0"/>
              <a:t> Krištof  Veselý - </a:t>
            </a:r>
          </a:p>
          <a:p>
            <a:endParaRPr lang="sk-SK" dirty="0"/>
          </a:p>
          <a:p>
            <a:r>
              <a:rPr lang="sk-SK" dirty="0" smtClean="0"/>
              <a:t>Film  V. </a:t>
            </a:r>
            <a:r>
              <a:rPr lang="sk-SK" dirty="0" err="1" smtClean="0"/>
              <a:t>Kubal</a:t>
            </a:r>
            <a:r>
              <a:rPr lang="sk-SK" dirty="0" smtClean="0"/>
              <a:t>  - kreslený  film  únos</a:t>
            </a:r>
          </a:p>
          <a:p>
            <a:r>
              <a:rPr lang="sk-SK" dirty="0" smtClean="0"/>
              <a:t>P.  Bielik -   Jánošík</a:t>
            </a:r>
            <a:endParaRPr lang="sk-SK" dirty="0"/>
          </a:p>
        </p:txBody>
      </p:sp>
      <p:sp>
        <p:nvSpPr>
          <p:cNvPr id="4" name="Šípka doprava 3">
            <a:hlinkClick r:id="rId2"/>
          </p:cNvPr>
          <p:cNvSpPr/>
          <p:nvPr/>
        </p:nvSpPr>
        <p:spPr>
          <a:xfrm>
            <a:off x="2842817" y="1768770"/>
            <a:ext cx="48920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>
            <a:hlinkClick r:id="rId3"/>
          </p:cNvPr>
          <p:cNvSpPr/>
          <p:nvPr/>
        </p:nvSpPr>
        <p:spPr>
          <a:xfrm>
            <a:off x="5076056" y="2346505"/>
            <a:ext cx="43204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99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355</Words>
  <Application>Microsoft Office PowerPoint</Application>
  <PresentationFormat>Prezentácia na obrazovke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Kultúrny, sociálny a hospodársky  život na  Slovensku v rokoch 1939 -1945</vt:lpstr>
      <vt:lpstr>Život vo vojnovom Slovensku</vt:lpstr>
      <vt:lpstr>Prezentácia programu PowerPoint</vt:lpstr>
      <vt:lpstr>Kultúra  a  umenie</vt:lpstr>
      <vt:lpstr>Populárna  hudba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Kultúrny, sociálny a hospodársky  život na  Slovensku v rokoch 1939 -1945</dc:title>
  <dc:creator>Raduz</dc:creator>
  <cp:lastModifiedBy>Raduz</cp:lastModifiedBy>
  <cp:revision>6</cp:revision>
  <dcterms:created xsi:type="dcterms:W3CDTF">2017-03-30T20:11:26Z</dcterms:created>
  <dcterms:modified xsi:type="dcterms:W3CDTF">2017-03-30T21:11:42Z</dcterms:modified>
</cp:coreProperties>
</file>