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0188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0924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18899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131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6894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6891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6225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5020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8366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990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72446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3C1467A-7A7A-4E40-8A4B-0EA2E6071C70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C799FA2-D522-4F23-B2F2-D30F086F269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6955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DCF5020-3E7A-4158-BE0F-C76F58DE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500009"/>
            <a:ext cx="10782300" cy="16232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Uhádni názvy riek</a:t>
            </a:r>
          </a:p>
        </p:txBody>
      </p:sp>
    </p:spTree>
    <p:extLst>
      <p:ext uri="{BB962C8B-B14F-4D97-AF65-F5344CB8AC3E}">
        <p14:creationId xmlns="" xmlns:p14="http://schemas.microsoft.com/office/powerpoint/2010/main" val="12319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4F7C4C6-0415-454A-8695-4BE7112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Hron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5CC28FCB-9CCE-449C-8C09-88C90AE50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8" y="266640"/>
            <a:ext cx="9468586" cy="6324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2838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ADD9269-0601-4611-94DC-434DB43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Váh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C6ED180A-FD5D-4B5E-817D-DDEF8FB75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520375"/>
            <a:ext cx="5838092" cy="5838092"/>
          </a:xfrm>
        </p:spPr>
      </p:pic>
    </p:spTree>
    <p:extLst>
      <p:ext uri="{BB962C8B-B14F-4D97-AF65-F5344CB8AC3E}">
        <p14:creationId xmlns="" xmlns:p14="http://schemas.microsoft.com/office/powerpoint/2010/main" val="30857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6943217-44A3-4338-A494-73664651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Dunaj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47C10D52-E62A-4236-B9BF-0C5D8D66B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09" y="499533"/>
            <a:ext cx="8789655" cy="585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469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3A810FC-E8C4-4499-BCD5-3E081A0C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 Slaná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C8D4436C-4202-421D-836E-39452A975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47" y="978585"/>
            <a:ext cx="6699265" cy="5270087"/>
          </a:xfrm>
        </p:spPr>
      </p:pic>
    </p:spTree>
    <p:extLst>
      <p:ext uri="{BB962C8B-B14F-4D97-AF65-F5344CB8AC3E}">
        <p14:creationId xmlns="" xmlns:p14="http://schemas.microsoft.com/office/powerpoint/2010/main" val="31329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29374AE-3F8B-4A41-B866-72E2021A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Ipeľ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2F225CA1-3FF9-44E7-A823-15125C81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6" y="1311414"/>
            <a:ext cx="8383614" cy="42351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Přímá spojnice se šipkou 6">
            <a:extLst>
              <a:ext uri="{FF2B5EF4-FFF2-40B4-BE49-F238E27FC236}">
                <a16:creationId xmlns="" xmlns:a16="http://schemas.microsoft.com/office/drawing/2014/main" id="{865F4B9B-F885-48FC-8280-951D24B608C4}"/>
              </a:ext>
            </a:extLst>
          </p:cNvPr>
          <p:cNvCxnSpPr>
            <a:cxnSpLocks/>
          </p:cNvCxnSpPr>
          <p:nvPr/>
        </p:nvCxnSpPr>
        <p:spPr>
          <a:xfrm flipV="1">
            <a:off x="4445391" y="4290647"/>
            <a:ext cx="1392701" cy="956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53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C64D4DE-732E-417B-B544-DADA895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8. Hornád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E9EDD8B0-5970-4B51-A405-8AC8FF86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73" y="2039815"/>
            <a:ext cx="7677603" cy="4318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Přímá spojnice 6">
            <a:extLst>
              <a:ext uri="{FF2B5EF4-FFF2-40B4-BE49-F238E27FC236}">
                <a16:creationId xmlns="" xmlns:a16="http://schemas.microsoft.com/office/drawing/2014/main" id="{C1088731-2A89-492C-B07D-772CD3A5F0F1}"/>
              </a:ext>
            </a:extLst>
          </p:cNvPr>
          <p:cNvCxnSpPr/>
          <p:nvPr/>
        </p:nvCxnSpPr>
        <p:spPr>
          <a:xfrm>
            <a:off x="8911152" y="2644726"/>
            <a:ext cx="16881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79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="" xmlns:a16="http://schemas.microsoft.com/office/drawing/2014/main" id="{5B466FCB-412F-40D3-929B-C1EEB015F9D6}"/>
              </a:ext>
            </a:extLst>
          </p:cNvPr>
          <p:cNvSpPr/>
          <p:nvPr/>
        </p:nvSpPr>
        <p:spPr>
          <a:xfrm>
            <a:off x="4648833" y="2505670"/>
            <a:ext cx="2495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 </a:t>
            </a:r>
            <a:r>
              <a:rPr lang="cs-CZ" sz="5400" b="1" i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gives</a:t>
            </a:r>
            <a:endParaRPr lang="cs-CZ" sz="54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="" xmlns:a16="http://schemas.microsoft.com/office/drawing/2014/main" id="{F2B610F1-5B81-4496-A691-C0EA0FBE9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988"/>
            <a:ext cx="6930682" cy="5198012"/>
          </a:xfr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051F6AE-8357-4156-A861-FD5D36C4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9. Ondava</a:t>
            </a:r>
          </a:p>
        </p:txBody>
      </p:sp>
    </p:spTree>
    <p:extLst>
      <p:ext uri="{BB962C8B-B14F-4D97-AF65-F5344CB8AC3E}">
        <p14:creationId xmlns="" xmlns:p14="http://schemas.microsoft.com/office/powerpoint/2010/main" val="26691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9690523-2CED-40F2-9079-5CC5D05B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10. Nitra 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="" xmlns:a16="http://schemas.microsoft.com/office/drawing/2014/main" id="{F67B65E4-09F2-4A58-9AB0-566268450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0" y="1187033"/>
            <a:ext cx="4199205" cy="5171434"/>
          </a:xfrm>
        </p:spPr>
      </p:pic>
      <p:pic>
        <p:nvPicPr>
          <p:cNvPr id="9" name="Obrázek 8">
            <a:extLst>
              <a:ext uri="{FF2B5EF4-FFF2-40B4-BE49-F238E27FC236}">
                <a16:creationId xmlns="" xmlns:a16="http://schemas.microsoft.com/office/drawing/2014/main" id="{5DAA066D-DD68-4514-A695-F14DEE651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3070241"/>
            <a:ext cx="6625213" cy="347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5460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etropole">
  <a:themeElements>
    <a:clrScheme name="Metropol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Metropole</Template>
  <TotalTime>27</TotalTime>
  <Words>29</Words>
  <Application>Microsoft Office PowerPoint</Application>
  <PresentationFormat>Vlastná</PresentationFormat>
  <Paragraphs>10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Metropole</vt:lpstr>
      <vt:lpstr>Uhádni názvy riek</vt:lpstr>
      <vt:lpstr>1. Hron</vt:lpstr>
      <vt:lpstr>2. Váh</vt:lpstr>
      <vt:lpstr>3. Dunaj</vt:lpstr>
      <vt:lpstr>5. Slaná</vt:lpstr>
      <vt:lpstr>6. Ipeľ</vt:lpstr>
      <vt:lpstr>8. Hornád </vt:lpstr>
      <vt:lpstr>9. Ondava</vt:lpstr>
      <vt:lpstr>10. Nitra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Uhádni názvy riek</dc:title>
  <dc:creator>Dávid Lorenc</dc:creator>
  <cp:lastModifiedBy>sokol</cp:lastModifiedBy>
  <cp:revision>30</cp:revision>
  <dcterms:created xsi:type="dcterms:W3CDTF">2021-11-14T22:50:48Z</dcterms:created>
  <dcterms:modified xsi:type="dcterms:W3CDTF">2022-03-09T07:45:46Z</dcterms:modified>
</cp:coreProperties>
</file>