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32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813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2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1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0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91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2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85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32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44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FB90-F8AF-48DB-A336-1647037EF661}" type="datetimeFigureOut">
              <a:rPr lang="sk-SK" smtClean="0"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AFA4-61FA-4925-8E09-1ED3F5C267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89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14700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7128792" cy="3672408"/>
          </a:xfrm>
        </p:spPr>
        <p:txBody>
          <a:bodyPr>
            <a:normAutofit/>
          </a:bodyPr>
          <a:lstStyle/>
          <a:p>
            <a:r>
              <a:rPr lang="sk-SK" sz="1800" dirty="0" smtClean="0"/>
              <a:t>Sociálne kompetencie  sa chápu aj ako formy: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err="1" smtClean="0"/>
              <a:t>Diagniostikovania</a:t>
            </a:r>
            <a:endParaRPr lang="sk-S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smtClean="0"/>
              <a:t>Upevňovania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smtClean="0"/>
              <a:t>Rozvíjania</a:t>
            </a:r>
            <a:endParaRPr lang="sk-SK" sz="1800" dirty="0"/>
          </a:p>
          <a:p>
            <a:endParaRPr lang="sk-SK" sz="1800" dirty="0"/>
          </a:p>
          <a:p>
            <a:r>
              <a:rPr lang="sk-SK" sz="1800" dirty="0" smtClean="0"/>
              <a:t>Pri rozvíjaní  môžeme hovoriť o zväčšovaní kompetencie, ktorú chápeme </a:t>
            </a:r>
          </a:p>
          <a:p>
            <a:r>
              <a:rPr lang="sk-SK" sz="1800" dirty="0" smtClean="0"/>
              <a:t>ako mieru troch premenných:</a:t>
            </a:r>
          </a:p>
          <a:p>
            <a:endParaRPr lang="sk-SK" sz="1800" dirty="0" smtClean="0"/>
          </a:p>
          <a:p>
            <a:pPr marL="342900" indent="-342900">
              <a:buAutoNum type="arabicPeriod"/>
            </a:pPr>
            <a:r>
              <a:rPr lang="sk-SK" sz="1800" dirty="0"/>
              <a:t>a</a:t>
            </a:r>
            <a:r>
              <a:rPr lang="sk-SK" sz="1800" dirty="0" smtClean="0"/>
              <a:t>dekvátnosť</a:t>
            </a:r>
          </a:p>
          <a:p>
            <a:r>
              <a:rPr lang="sk-SK" sz="1800" dirty="0" smtClean="0"/>
              <a:t>2. kvalita</a:t>
            </a:r>
          </a:p>
          <a:p>
            <a:r>
              <a:rPr lang="sk-SK" sz="1800" dirty="0" smtClean="0"/>
              <a:t>3. univerzálnosť</a:t>
            </a:r>
          </a:p>
          <a:p>
            <a:endParaRPr lang="sk-S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800" dirty="0" smtClean="0"/>
          </a:p>
        </p:txBody>
      </p:sp>
    </p:spTree>
    <p:extLst>
      <p:ext uri="{BB962C8B-B14F-4D97-AF65-F5344CB8AC3E}">
        <p14:creationId xmlns:p14="http://schemas.microsoft.com/office/powerpoint/2010/main" val="29556010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</Words>
  <Application>Microsoft Office PowerPoint</Application>
  <PresentationFormat>Prezentácia na obrazovke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pc</cp:lastModifiedBy>
  <cp:revision>4</cp:revision>
  <dcterms:created xsi:type="dcterms:W3CDTF">2013-11-23T11:31:26Z</dcterms:created>
  <dcterms:modified xsi:type="dcterms:W3CDTF">2013-11-23T12:50:26Z</dcterms:modified>
</cp:coreProperties>
</file>